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91" r:id="rId7"/>
    <p:sldId id="292" r:id="rId8"/>
    <p:sldId id="293" r:id="rId9"/>
    <p:sldId id="294" r:id="rId10"/>
    <p:sldId id="295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6" r:id="rId27"/>
    <p:sldId id="282" r:id="rId28"/>
    <p:sldId id="284" r:id="rId29"/>
    <p:sldId id="285" r:id="rId30"/>
    <p:sldId id="283" r:id="rId31"/>
    <p:sldId id="287" r:id="rId32"/>
    <p:sldId id="288" r:id="rId33"/>
    <p:sldId id="289" r:id="rId34"/>
    <p:sldId id="290" r:id="rId35"/>
    <p:sldId id="261" r:id="rId36"/>
    <p:sldId id="296" r:id="rId37"/>
    <p:sldId id="297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50" d="100"/>
          <a:sy n="150" d="100"/>
        </p:scale>
        <p:origin x="55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029A5D-E89B-5679-F7E9-1E39A588D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9C778B-7B32-7060-0D26-EB25F464F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A89AC-4524-D190-EC22-0564EF21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79FE-D091-431B-ADAB-410093E5960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67BA31-147C-14BB-BE73-FA3A90FE5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4258B3-340D-0531-E326-012A08CC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46AF-2A51-4C23-BE03-9DC099725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467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2FD18-1D76-66EA-2405-D331B25B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D8FCD2-34C0-C7BE-D9D2-4567D579A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F43D0F-0139-D07B-071F-C656782F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79FE-D091-431B-ADAB-410093E5960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9CED1D-2CC7-FA15-88FF-6E2F16F7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82AD9-E8D4-7C7B-6863-0C52D460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46AF-2A51-4C23-BE03-9DC099725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24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73FA7-DE4D-3A76-ECE7-1615EE826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F529B4-0EBA-6C26-40B5-D654A5C72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04D0F9-8BF3-B382-0957-1B0EDA25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79FE-D091-431B-ADAB-410093E5960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1C75FF-1199-BF1F-7F64-1A8E6545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C4215-E452-1D56-C6CA-B7D73A7F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46AF-2A51-4C23-BE03-9DC099725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70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5C480-8A11-3F74-9DF2-A771DDB2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71F03-FC2B-7538-09F9-ADEA60422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60E757-B333-2A0E-0360-A149D61CE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79FE-D091-431B-ADAB-410093E5960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9F520C-149A-9554-3066-CFBF5870E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C78D69-011A-94BF-40B2-7E2B8003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46AF-2A51-4C23-BE03-9DC099725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12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0E5E9-3F59-5E98-D477-57CA3687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99D19-DAE0-B4CF-1EF3-A7614C3D8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F621DC-556F-FF94-0CE9-41FBB423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79FE-D091-431B-ADAB-410093E5960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091E9A-8061-B474-5083-41659357F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2A0FF-08F2-5EAE-DD16-290730E15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46AF-2A51-4C23-BE03-9DC099725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845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DA196-C006-C85A-0205-6A73E7082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C09C8F-36F8-48C0-AB4D-4FF2083F6E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3AF53E-E52D-B0EE-91A0-6C9C33B5E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30987D-1CC9-1953-C439-6ABF33E6F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79FE-D091-431B-ADAB-410093E5960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069E52-0703-5A9D-5EB7-01DA134AE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6B5125-C04A-036E-7FFD-79B9C61B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46AF-2A51-4C23-BE03-9DC099725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155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D6C0A-FCE9-1A2D-0F0A-CD6D3418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2E51F9-F68B-2FA5-FEB8-525B3D507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D202FA-8C66-1175-3B24-B07B59BB3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1FC4BD-1293-003E-226B-027FDF5FE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047E19-BD9E-7FE5-C7A4-39E1BE9E0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E8FBAD-3B63-F949-30A2-F4A1F0608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79FE-D091-431B-ADAB-410093E5960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812BA1-0F40-91EC-857A-BF6599A67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79CECD-3C9C-62E5-2BA6-865B8E814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46AF-2A51-4C23-BE03-9DC099725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05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C0A18-71CE-8278-D6A6-057C48A3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85E08D-AAE5-992F-A70E-9FA48D0A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79FE-D091-431B-ADAB-410093E5960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F18B1D-E399-8F7E-AE63-12EA33A79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82DD26-556C-7BC0-E254-C1A78288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46AF-2A51-4C23-BE03-9DC099725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03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3B2B0D-20AD-971C-8C17-3E06A7AE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79FE-D091-431B-ADAB-410093E5960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F1BB8A-47B0-23C9-8926-F97421FB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99FD69-1BAD-1FA6-DBFA-C01B0E05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46AF-2A51-4C23-BE03-9DC099725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12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32F7B-7234-2C0B-166E-F488E5841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7BBD3D-7BEF-ED8E-EAA0-211DEE140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108523-FB74-2DFF-DACC-D14CE5CCA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F3F945-9C78-8702-5CC8-01ACC9DE0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79FE-D091-431B-ADAB-410093E5960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5579BE-48A1-F710-0040-8DC289957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6AD25-AC6C-9616-6FEA-053005D7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46AF-2A51-4C23-BE03-9DC099725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507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62EED-7D68-8DF6-BF3A-B9CCE3F1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77C4E0-9BDA-8F2F-52D8-2678D5D980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118FCA-159A-187A-B6B7-01C55260AE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4C01AD-6CA5-AF36-563D-2BE30887D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79FE-D091-431B-ADAB-410093E5960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05F9FE-12A5-9F82-90D3-A63DCB94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1E5DDA-60D0-CCD9-AB59-48AF7BBD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E46AF-2A51-4C23-BE03-9DC099725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689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7AA4A2-0910-66A3-5A2A-7803420F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086EE-8F98-CDAA-B6D1-262FC7B5E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5F80BB-8696-D4B1-F355-E48821AFC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79FE-D091-431B-ADAB-410093E5960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12BE5F-49C3-EE2E-A9E7-7A8141F6E8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1DA7C0-F078-20AC-1F0F-33D65B638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E46AF-2A51-4C23-BE03-9DC0997250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45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pa0324.thechakan.k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D9540-89D7-1681-F2E2-288DA4BF7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6099"/>
            <a:ext cx="9144000" cy="1154113"/>
          </a:xfrm>
        </p:spPr>
        <p:txBody>
          <a:bodyPr/>
          <a:lstStyle/>
          <a:p>
            <a:r>
              <a:rPr lang="ko-KR" altLang="en-US" sz="6000" b="1" dirty="0">
                <a:latin typeface="맑은 고딕"/>
                <a:ea typeface="맑은 고딕"/>
                <a:cs typeface="Gmarket Sans Bold"/>
              </a:rPr>
              <a:t>홈페이지 포트폴리오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867348-B36F-D7DF-D190-144D7C75F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61422" y="2584407"/>
            <a:ext cx="1669156" cy="1689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57126-B678-E1D3-0EFD-C0C1AD533F66}"/>
              </a:ext>
            </a:extLst>
          </p:cNvPr>
          <p:cNvSpPr txBox="1"/>
          <p:nvPr/>
        </p:nvSpPr>
        <p:spPr>
          <a:xfrm>
            <a:off x="2809875" y="5010150"/>
            <a:ext cx="65722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3500" dirty="0">
                <a:latin typeface="맑은 고딕"/>
                <a:ea typeface="맑은 고딕"/>
                <a:cs typeface="맑은 고딕 Semilight"/>
              </a:rPr>
              <a:t>영진전문대학교 컴퓨터정보계열</a:t>
            </a:r>
          </a:p>
          <a:p>
            <a:pPr algn="ctr">
              <a:defRPr/>
            </a:pPr>
            <a:r>
              <a:rPr lang="en-US" altLang="ko-KR" sz="3500" dirty="0">
                <a:latin typeface="맑은 고딕"/>
                <a:ea typeface="맑은 고딕"/>
                <a:cs typeface="맑은 고딕 Semilight"/>
              </a:rPr>
              <a:t>GC-3A</a:t>
            </a:r>
            <a:r>
              <a:rPr lang="ko-KR" altLang="en-US" sz="3500" dirty="0">
                <a:latin typeface="맑은 고딕"/>
                <a:ea typeface="맑은 고딕"/>
                <a:cs typeface="맑은 고딕 Semilight"/>
              </a:rPr>
              <a:t> </a:t>
            </a:r>
            <a:r>
              <a:rPr lang="en-US" altLang="ko-KR" sz="3500" dirty="0">
                <a:latin typeface="맑은 고딕"/>
                <a:ea typeface="맑은 고딕"/>
                <a:cs typeface="맑은 고딕 Semilight"/>
              </a:rPr>
              <a:t>2101060</a:t>
            </a:r>
            <a:r>
              <a:rPr lang="ko-KR" altLang="en-US" sz="3500" dirty="0">
                <a:latin typeface="맑은 고딕"/>
                <a:ea typeface="맑은 고딕"/>
                <a:cs typeface="맑은 고딕 Semilight"/>
              </a:rPr>
              <a:t> 김정현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CF1E07-359D-AADA-6FC9-204EAE467242}"/>
              </a:ext>
            </a:extLst>
          </p:cNvPr>
          <p:cNvSpPr txBox="1"/>
          <p:nvPr/>
        </p:nvSpPr>
        <p:spPr>
          <a:xfrm>
            <a:off x="10610850" y="6381750"/>
            <a:ext cx="1758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2023-05-11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15420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181850" y="133350"/>
            <a:ext cx="5086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비밀번호 찾기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</a:p>
          <a:p>
            <a:pPr algn="ctr"/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874000" y="939800"/>
            <a:ext cx="4260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로그인 화면에서 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비밀번호 찾기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를 누르면 보이는 화면 입니다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가입한 아이디와 휴대폰 번호를 입력하면 비밀번호를 찾을 수 있습니다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입력 폼은 자바스크립트 이용하여 새창으로 작게 열리도록 했습니다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자바스크립트 이용한 </a:t>
            </a:r>
            <a:r>
              <a:rPr lang="ko-KR" altLang="en-US" sz="1800" dirty="0" err="1">
                <a:latin typeface="맑은 고딕"/>
                <a:ea typeface="맑은 고딕"/>
                <a:cs typeface="맑은 고딕 Semilight"/>
              </a:rPr>
              <a:t>미입력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 감지 기능 있습니다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  <a:endParaRPr lang="en-US" altLang="ko-KR" sz="1800" dirty="0">
              <a:latin typeface="+mj-lt"/>
              <a:ea typeface="맑은 고딕"/>
              <a:cs typeface="맑은 고딕 Semiligh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B1791D-9F31-06CC-CE66-CCA35C8B5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41FE71-B6D7-4D5C-6C0E-D9C059563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0" y="4985627"/>
            <a:ext cx="4025900" cy="111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0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251700" y="133350"/>
            <a:ext cx="501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 err="1">
                <a:latin typeface="맑은 고딕"/>
                <a:ea typeface="맑은 고딕"/>
                <a:cs typeface="Gmarket Sans Bold"/>
              </a:rPr>
              <a:t>게시판페이징처리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251700" y="908050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메인 화면의 공지사항은 메뉴에 있는 게시판에 존재하는 글을 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DB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에서 조회하여 불러오며 각각의 글을 클릭하면 해당하는 글의 상세화면으로 이동합니다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그리고 </a:t>
            </a:r>
            <a:r>
              <a:rPr lang="ko-KR" altLang="en-US" sz="1800" b="1" dirty="0" err="1">
                <a:latin typeface="맑은 고딕"/>
                <a:ea typeface="맑은 고딕"/>
                <a:cs typeface="맑은 고딕 Semilight"/>
              </a:rPr>
              <a:t>페이징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 처리를 하여 한 페이지당 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4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개씩 보이도록 하였습니다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현재 사진에는 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8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개 글이 존재하여 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2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페이지로 나뉘어져 있는 상태입니다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A2D3102-057D-6360-3CD9-295703BF474B}"/>
              </a:ext>
            </a:extLst>
          </p:cNvPr>
          <p:cNvSpPr/>
          <p:nvPr/>
        </p:nvSpPr>
        <p:spPr>
          <a:xfrm>
            <a:off x="266700" y="2787650"/>
            <a:ext cx="2203450" cy="144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7CF2EE-3086-89F4-C945-D399D8D42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517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3F6BBAA-6E8D-A03D-54CA-638041AFACCA}"/>
              </a:ext>
            </a:extLst>
          </p:cNvPr>
          <p:cNvSpPr/>
          <p:nvPr/>
        </p:nvSpPr>
        <p:spPr>
          <a:xfrm>
            <a:off x="298450" y="2787650"/>
            <a:ext cx="2203450" cy="144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BD389C-E57A-D1FE-C4CE-8B900DC7EE7C}"/>
              </a:ext>
            </a:extLst>
          </p:cNvPr>
          <p:cNvSpPr/>
          <p:nvPr/>
        </p:nvSpPr>
        <p:spPr>
          <a:xfrm>
            <a:off x="444500" y="3822700"/>
            <a:ext cx="241300" cy="215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2064DE-C41E-B90B-0B2E-8AA6E055624C}"/>
              </a:ext>
            </a:extLst>
          </p:cNvPr>
          <p:cNvSpPr/>
          <p:nvPr/>
        </p:nvSpPr>
        <p:spPr>
          <a:xfrm>
            <a:off x="685800" y="254000"/>
            <a:ext cx="220345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416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A26620-3748-4B6C-ECAD-E3CFB786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517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251700" y="133350"/>
            <a:ext cx="501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 err="1">
                <a:latin typeface="맑은 고딕"/>
                <a:ea typeface="맑은 고딕"/>
                <a:cs typeface="Gmarket Sans Bold"/>
              </a:rPr>
              <a:t>게시판페이징처리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251700" y="90805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2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페이지 클릭하면 보이는 게시판 리스트 입니다</a:t>
            </a:r>
            <a:endParaRPr lang="en-US" altLang="ko-KR" sz="1800" dirty="0"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A2D3102-057D-6360-3CD9-295703BF474B}"/>
              </a:ext>
            </a:extLst>
          </p:cNvPr>
          <p:cNvSpPr/>
          <p:nvPr/>
        </p:nvSpPr>
        <p:spPr>
          <a:xfrm>
            <a:off x="298450" y="2787650"/>
            <a:ext cx="2203450" cy="144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5EEEFE-C1CC-CAE6-528F-E1723D9764CD}"/>
              </a:ext>
            </a:extLst>
          </p:cNvPr>
          <p:cNvSpPr/>
          <p:nvPr/>
        </p:nvSpPr>
        <p:spPr>
          <a:xfrm>
            <a:off x="615950" y="3822700"/>
            <a:ext cx="241300" cy="215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E8D7F9-4544-7F3E-DA2D-163107F59B88}"/>
              </a:ext>
            </a:extLst>
          </p:cNvPr>
          <p:cNvSpPr/>
          <p:nvPr/>
        </p:nvSpPr>
        <p:spPr>
          <a:xfrm>
            <a:off x="685800" y="254000"/>
            <a:ext cx="220345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042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251700" y="133350"/>
            <a:ext cx="501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개인정보취급방침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251700" y="908050"/>
            <a:ext cx="487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하단 메뉴의 개인정보취급방침 클릭하면 나오는 화면 입니다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자바스크립트 이용하여 새창으로 작게 열리도록 했습니다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endParaRPr lang="ko-KR" altLang="en-US" sz="1800" dirty="0">
              <a:latin typeface="맑은 고딕"/>
              <a:ea typeface="맑은 고딕"/>
              <a:cs typeface="맑은 고딕 Semiligh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7F199F-472C-C2C6-DFD7-CC7A27FAEA4F}"/>
              </a:ext>
            </a:extLst>
          </p:cNvPr>
          <p:cNvGrpSpPr/>
          <p:nvPr/>
        </p:nvGrpSpPr>
        <p:grpSpPr>
          <a:xfrm>
            <a:off x="0" y="0"/>
            <a:ext cx="7251700" cy="6858000"/>
            <a:chOff x="0" y="0"/>
            <a:chExt cx="72517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3A26620-3748-4B6C-ECAD-E3CFB786C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251700" cy="6858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1EA2AE4-C186-E244-6E9E-4D865249D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2049" y="2749549"/>
              <a:ext cx="2247601" cy="1637003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3024DC-1687-3306-CDC1-DCEA720125CA}"/>
              </a:ext>
            </a:extLst>
          </p:cNvPr>
          <p:cNvSpPr/>
          <p:nvPr/>
        </p:nvSpPr>
        <p:spPr>
          <a:xfrm>
            <a:off x="2432050" y="2647950"/>
            <a:ext cx="2368550" cy="17386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97145-655B-8D53-683C-E2909E639C38}"/>
              </a:ext>
            </a:extLst>
          </p:cNvPr>
          <p:cNvSpPr/>
          <p:nvPr/>
        </p:nvSpPr>
        <p:spPr>
          <a:xfrm>
            <a:off x="2254251" y="6299200"/>
            <a:ext cx="660400" cy="2082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782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251700" y="133350"/>
            <a:ext cx="501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회사소개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-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인사말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251700" y="90805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상단 메뉴의 회사소개</a:t>
            </a:r>
            <a:r>
              <a:rPr lang="en-US" altLang="ko-KR" dirty="0"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맑은 고딕 Semilight"/>
              </a:rPr>
              <a:t>중에 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인사말을 클릭하면 나오는 화면 입니다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따로 기능은 없는 페이지이며 디자인은 최대한 노력하여 유사하게 개발했습니다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71C05C-C44F-CE80-D441-0C4660061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70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17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251700" y="133350"/>
            <a:ext cx="501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회사소개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-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연혁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251700" y="908050"/>
            <a:ext cx="487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dirty="0">
                <a:latin typeface="+mn-ea"/>
                <a:cs typeface="맑은 고딕 Semilight"/>
              </a:rPr>
              <a:t>상단 메뉴의 회사소개</a:t>
            </a:r>
            <a:r>
              <a:rPr lang="en-US" altLang="ko-KR" dirty="0">
                <a:latin typeface="+mn-ea"/>
                <a:cs typeface="맑은 고딕 Semilight"/>
              </a:rPr>
              <a:t> </a:t>
            </a:r>
            <a:r>
              <a:rPr lang="ko-KR" altLang="en-US" dirty="0">
                <a:latin typeface="+mn-ea"/>
                <a:cs typeface="맑은 고딕 Semilight"/>
              </a:rPr>
              <a:t>중에 </a:t>
            </a:r>
            <a:r>
              <a:rPr lang="ko-KR" altLang="en-US" sz="1800" dirty="0">
                <a:latin typeface="+mn-ea"/>
                <a:cs typeface="맑은 고딕 Semilight"/>
              </a:rPr>
              <a:t>연혁을 클릭하면 나오는 화면 입니다</a:t>
            </a:r>
            <a:r>
              <a:rPr lang="en-US" altLang="ko-KR" sz="1800" dirty="0">
                <a:latin typeface="+mn-ea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dirty="0">
                <a:latin typeface="+mn-ea"/>
                <a:cs typeface="맑은 고딕 Semilight"/>
              </a:rPr>
              <a:t>리스트 오른쪽에 있는 검은색 버튼을 누를 때 마다 내용을 보이고 숨기는 기능이 들어가 있으며</a:t>
            </a:r>
            <a:r>
              <a:rPr lang="en-US" altLang="ko-KR" sz="1800" dirty="0">
                <a:latin typeface="+mn-ea"/>
                <a:cs typeface="맑은 고딕 Semilight"/>
              </a:rPr>
              <a:t> </a:t>
            </a:r>
            <a:r>
              <a:rPr lang="ko-KR" altLang="en-US" sz="1800" dirty="0">
                <a:latin typeface="+mn-ea"/>
                <a:cs typeface="맑은 고딕 Semilight"/>
              </a:rPr>
              <a:t>자바스크립트와 </a:t>
            </a:r>
            <a:r>
              <a:rPr lang="en-US" altLang="ko-KR" sz="1800" dirty="0">
                <a:latin typeface="+mn-ea"/>
                <a:cs typeface="맑은 고딕 Semilight"/>
              </a:rPr>
              <a:t>CSS</a:t>
            </a:r>
            <a:r>
              <a:rPr lang="ko-KR" altLang="en-US" sz="1800" dirty="0">
                <a:latin typeface="+mn-ea"/>
                <a:cs typeface="맑은 고딕 Semilight"/>
              </a:rPr>
              <a:t>의 디스플레이 요소를 이용하여 구현했습니다</a:t>
            </a:r>
            <a:r>
              <a:rPr lang="en-US" altLang="ko-KR" sz="1800" dirty="0">
                <a:latin typeface="+mn-ea"/>
                <a:cs typeface="맑은 고딕 Semilight"/>
              </a:rPr>
              <a:t>.</a:t>
            </a:r>
          </a:p>
          <a:p>
            <a:pPr lvl="0">
              <a:defRPr/>
            </a:pPr>
            <a:endParaRPr lang="en-US" altLang="ko-KR" sz="1800" dirty="0">
              <a:latin typeface="+mn-ea"/>
              <a:cs typeface="맑은 고딕 Semilight"/>
            </a:endParaRPr>
          </a:p>
          <a:p>
            <a:pPr>
              <a:defRPr/>
            </a:pP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(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왼쪽 </a:t>
            </a: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mp4 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동영상 파일 클릭 후 재생버튼 누르거나 슬라이드쇼 에서 확인 가능합니다</a:t>
            </a: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.)</a:t>
            </a:r>
          </a:p>
          <a:p>
            <a:pPr lvl="0">
              <a:defRPr/>
            </a:pPr>
            <a:endParaRPr lang="ko-KR" altLang="en-US" sz="1800" dirty="0">
              <a:latin typeface="+mn-ea"/>
              <a:cs typeface="맑은 고딕 Semilight"/>
            </a:endParaRPr>
          </a:p>
        </p:txBody>
      </p:sp>
      <p:pic>
        <p:nvPicPr>
          <p:cNvPr id="10" name="Honeycam 2023-05-11 01-02-23">
            <a:hlinkClick r:id="" action="ppaction://media"/>
            <a:extLst>
              <a:ext uri="{FF2B5EF4-FFF2-40B4-BE49-F238E27FC236}">
                <a16:creationId xmlns:a16="http://schemas.microsoft.com/office/drawing/2014/main" id="{C99E985C-7E6E-939D-3CFE-3863FD6E08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6321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2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010400" y="133350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회사소개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-</a:t>
            </a:r>
            <a:r>
              <a:rPr lang="ko-KR" altLang="en-US" sz="4000" b="1" dirty="0" err="1">
                <a:latin typeface="맑은 고딕"/>
                <a:ea typeface="맑은 고딕"/>
                <a:cs typeface="Gmarket Sans Bold"/>
              </a:rPr>
              <a:t>오시는길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251700" y="90805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dirty="0">
                <a:ea typeface="맑은 고딕"/>
                <a:cs typeface="맑은 고딕 Semilight"/>
              </a:rPr>
              <a:t>상단 메뉴의 회사소개</a:t>
            </a:r>
            <a:r>
              <a:rPr lang="en-US" altLang="ko-KR" dirty="0">
                <a:ea typeface="맑은 고딕"/>
                <a:cs typeface="맑은 고딕 Semilight"/>
              </a:rPr>
              <a:t> </a:t>
            </a:r>
            <a:r>
              <a:rPr lang="ko-KR" altLang="en-US" dirty="0">
                <a:ea typeface="맑은 고딕"/>
                <a:cs typeface="맑은 고딕 Semilight"/>
              </a:rPr>
              <a:t>중에 </a:t>
            </a:r>
            <a:r>
              <a:rPr lang="ko-KR" altLang="en-US" dirty="0" err="1">
                <a:ea typeface="맑은 고딕"/>
                <a:cs typeface="맑은 고딕 Semilight"/>
              </a:rPr>
              <a:t>오시는길을</a:t>
            </a:r>
            <a:r>
              <a:rPr lang="ko-KR" altLang="en-US" sz="1800" dirty="0">
                <a:ea typeface="맑은 고딕"/>
                <a:cs typeface="맑은 고딕 Semilight"/>
              </a:rPr>
              <a:t> 클릭하면 나오는 화면 입니다</a:t>
            </a:r>
            <a:r>
              <a:rPr lang="en-US" altLang="ko-KR" sz="1800" dirty="0"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dirty="0">
                <a:ea typeface="맑은 고딕 Semilight"/>
                <a:cs typeface="맑은 고딕 Semilight"/>
              </a:rPr>
              <a:t>구글지도 기능을 이용했습니다</a:t>
            </a:r>
            <a:r>
              <a:rPr lang="en-US" altLang="ko-KR" sz="1800" dirty="0">
                <a:ea typeface="맑은 고딕 Semilight"/>
                <a:cs typeface="맑은 고딕 Semilight"/>
              </a:rPr>
              <a:t>.</a:t>
            </a:r>
            <a:endParaRPr lang="en-US" altLang="ko-KR" sz="1800" dirty="0">
              <a:ea typeface="맑은 고딕"/>
              <a:cs typeface="맑은 고딕 Semiligh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2A7DBF-1C3D-5A2C-001A-FE967273F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9" y="0"/>
            <a:ext cx="6270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60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010400" y="133350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사업소개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251700" y="90805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상단 메뉴의 사업소개를 클릭하면 나오는 화면 입니다</a:t>
            </a:r>
            <a:r>
              <a:rPr lang="en-US" altLang="ko-KR" sz="1800" dirty="0">
                <a:latin typeface="+mj-lt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따로 기능은 없는 페이지이며 디자인은 최대한 노력하여 유사하게 개발했습니다</a:t>
            </a:r>
            <a:r>
              <a:rPr lang="en-US" altLang="ko-KR" sz="1800" dirty="0">
                <a:latin typeface="+mj-lt"/>
                <a:ea typeface="맑은 고딕"/>
                <a:cs typeface="맑은 고딕 Semilight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BF91E0-A8BE-B8C1-B75D-A9846E6D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70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15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010400" y="133350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제품소개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251700" y="90805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상단 메뉴의 제품소개를 클릭하면 나오는 화면 입니다</a:t>
            </a:r>
            <a:r>
              <a:rPr lang="en-US" altLang="ko-KR" sz="1800" dirty="0">
                <a:latin typeface="+mj-lt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따로 기능은 없는 페이지이며 디자인은 최대한 노력하여 유사하게 개발했습니다</a:t>
            </a:r>
            <a:r>
              <a:rPr lang="en-US" altLang="ko-KR" sz="1800" dirty="0">
                <a:latin typeface="+mj-lt"/>
                <a:ea typeface="맑은 고딕"/>
                <a:cs typeface="맑은 고딕 Semilight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80A1EA-8ADB-47DE-5DCB-D229337A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70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0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010400" y="133350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후원하기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-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결제기능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251700" y="908050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상단 메뉴의 후원하기를 클릭하면 나오는 화면 입니다</a:t>
            </a:r>
            <a:r>
              <a:rPr lang="en-US" altLang="ko-KR" sz="1800" dirty="0">
                <a:latin typeface="+mj-lt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dirty="0">
                <a:latin typeface="+mj-lt"/>
                <a:ea typeface="맑은 고딕"/>
                <a:cs typeface="맑은 고딕 Semilight"/>
              </a:rPr>
              <a:t>자바스크립트 이용한 </a:t>
            </a:r>
            <a:r>
              <a:rPr lang="ko-KR" altLang="en-US" sz="1800" dirty="0" err="1">
                <a:latin typeface="+mj-lt"/>
                <a:ea typeface="맑은 고딕"/>
                <a:cs typeface="맑은 고딕 Semilight"/>
              </a:rPr>
              <a:t>미입력</a:t>
            </a: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 감지 기능을 포함하여 </a:t>
            </a:r>
            <a:r>
              <a:rPr lang="ko-KR" altLang="en-US" sz="1800" b="1" dirty="0">
                <a:latin typeface="+mj-lt"/>
                <a:ea typeface="맑은 고딕"/>
                <a:cs typeface="맑은 고딕 Semilight"/>
              </a:rPr>
              <a:t>결제</a:t>
            </a: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 기능이 </a:t>
            </a:r>
            <a:r>
              <a:rPr lang="ko-KR" altLang="en-US" sz="1800" dirty="0" err="1">
                <a:latin typeface="+mj-lt"/>
                <a:ea typeface="맑은 고딕"/>
                <a:cs typeface="맑은 고딕 Semilight"/>
              </a:rPr>
              <a:t>들어가있습니다</a:t>
            </a:r>
            <a:r>
              <a:rPr lang="en-US" altLang="ko-KR" sz="1800" dirty="0">
                <a:latin typeface="+mj-lt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endParaRPr lang="en-US" altLang="ko-KR" dirty="0">
              <a:latin typeface="+mj-lt"/>
              <a:ea typeface="맑은 고딕"/>
              <a:cs typeface="맑은 고딕 Semilight"/>
            </a:endParaRPr>
          </a:p>
          <a:p>
            <a:pPr lvl="0">
              <a:defRPr/>
            </a:pP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(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왼쪽 </a:t>
            </a: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mp4 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동영상 파일 클릭 후 재생버튼을 누르거나 슬라이드쇼 에서 확인 가능합니다</a:t>
            </a: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.)</a:t>
            </a:r>
            <a:endParaRPr lang="en-US" altLang="ko-KR" sz="1800" b="1" dirty="0">
              <a:latin typeface="+mj-lt"/>
              <a:ea typeface="맑은 고딕"/>
              <a:cs typeface="맑은 고딕 Semilight"/>
            </a:endParaRPr>
          </a:p>
          <a:p>
            <a:pPr lvl="0">
              <a:defRPr/>
            </a:pPr>
            <a:endParaRPr lang="en-US" altLang="ko-KR" sz="1800" dirty="0">
              <a:latin typeface="+mj-lt"/>
              <a:ea typeface="맑은 고딕"/>
              <a:cs typeface="맑은 고딕 Semilight"/>
            </a:endParaRPr>
          </a:p>
        </p:txBody>
      </p:sp>
      <p:pic>
        <p:nvPicPr>
          <p:cNvPr id="2" name="2023-05-11 01-44-32">
            <a:hlinkClick r:id="" action="ppaction://media"/>
            <a:extLst>
              <a:ext uri="{FF2B5EF4-FFF2-40B4-BE49-F238E27FC236}">
                <a16:creationId xmlns:a16="http://schemas.microsoft.com/office/drawing/2014/main" id="{E9D01F33-EF5A-5CEE-2B8C-4CA7B415CB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19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1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DE7DF8-9A3C-B3B0-A3B0-C638BD45C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714375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251700" y="133350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참고한 사이트 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251700" y="908050"/>
            <a:ext cx="487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800" dirty="0" err="1">
                <a:latin typeface="맑은 고딕"/>
                <a:ea typeface="맑은 고딕"/>
              </a:rPr>
              <a:t>더착한</a:t>
            </a:r>
            <a:r>
              <a:rPr lang="ko-KR" altLang="en-US" sz="1800" dirty="0">
                <a:latin typeface="맑은 고딕"/>
                <a:ea typeface="맑은 고딕"/>
              </a:rPr>
              <a:t> </a:t>
            </a:r>
            <a:r>
              <a:rPr lang="en-US" altLang="ko-KR" sz="1800" dirty="0">
                <a:latin typeface="맑은 고딕"/>
                <a:ea typeface="맑은 고딕"/>
              </a:rPr>
              <a:t>-</a:t>
            </a:r>
            <a:r>
              <a:rPr lang="ko-KR" altLang="en-US" sz="1800" dirty="0">
                <a:latin typeface="맑은 고딕"/>
                <a:ea typeface="맑은 고딕"/>
              </a:rPr>
              <a:t> 반응형 비지니스/홍보 0324</a:t>
            </a:r>
          </a:p>
          <a:p>
            <a:pPr>
              <a:defRPr/>
            </a:pPr>
            <a:endParaRPr lang="ko-KR" altLang="en-US" sz="1800" dirty="0"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sz="1800" dirty="0">
                <a:latin typeface="맑은 고딕"/>
                <a:ea typeface="맑은 고딕"/>
              </a:rPr>
              <a:t>주소 </a:t>
            </a:r>
            <a:r>
              <a:rPr lang="en-US" altLang="ko-KR" sz="1800" dirty="0">
                <a:latin typeface="맑은 고딕"/>
                <a:ea typeface="맑은 고딕"/>
              </a:rPr>
              <a:t>:</a:t>
            </a:r>
            <a:r>
              <a:rPr lang="ko-KR" altLang="en-US" sz="1800" dirty="0">
                <a:latin typeface="맑은 고딕"/>
                <a:ea typeface="맑은 고딕"/>
              </a:rPr>
              <a:t> </a:t>
            </a:r>
            <a:r>
              <a:rPr lang="en-US" altLang="en-US" sz="1800" dirty="0">
                <a:latin typeface="맑은 고딕"/>
                <a:ea typeface="맑은 고딕"/>
                <a:hlinkClick r:id="rId3"/>
              </a:rPr>
              <a:t>http://rpa0324.thechakan.kr/</a:t>
            </a:r>
            <a:endParaRPr lang="en-US" altLang="en-US" sz="1800" dirty="0">
              <a:latin typeface="맑은 고딕"/>
              <a:ea typeface="맑은 고딕"/>
            </a:endParaRPr>
          </a:p>
          <a:p>
            <a:pPr>
              <a:defRPr/>
            </a:pPr>
            <a:endParaRPr lang="en-US" altLang="en-US" dirty="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800" dirty="0">
                <a:latin typeface="맑은 고딕"/>
                <a:ea typeface="맑은 고딕"/>
              </a:rPr>
              <a:t>PPT </a:t>
            </a:r>
            <a:r>
              <a:rPr lang="ko-KR" altLang="en-US" sz="1800" dirty="0">
                <a:latin typeface="맑은 고딕"/>
                <a:ea typeface="맑은 고딕"/>
              </a:rPr>
              <a:t>슬라이드내에 기능 확인을 위하여 다수의 </a:t>
            </a:r>
            <a:r>
              <a:rPr lang="en-US" altLang="ko-KR" sz="1800" dirty="0">
                <a:latin typeface="맑은 고딕"/>
                <a:ea typeface="맑은 고딕"/>
              </a:rPr>
              <a:t>mp4 </a:t>
            </a:r>
            <a:r>
              <a:rPr lang="ko-KR" altLang="en-US" sz="1800" b="1" dirty="0">
                <a:latin typeface="맑은 고딕"/>
                <a:ea typeface="맑은 고딕"/>
              </a:rPr>
              <a:t>동영상</a:t>
            </a:r>
            <a:r>
              <a:rPr lang="ko-KR" altLang="en-US" sz="1800" dirty="0">
                <a:latin typeface="맑은 고딕"/>
                <a:ea typeface="맑은 고딕"/>
              </a:rPr>
              <a:t>이</a:t>
            </a:r>
            <a:r>
              <a:rPr lang="ko-KR" altLang="en-US" sz="1800" b="1" dirty="0">
                <a:latin typeface="맑은 고딕"/>
                <a:ea typeface="맑은 고딕"/>
              </a:rPr>
              <a:t> </a:t>
            </a:r>
            <a:r>
              <a:rPr lang="ko-KR" altLang="en-US" sz="1800" dirty="0">
                <a:latin typeface="맑은 고딕"/>
                <a:ea typeface="맑은 고딕"/>
              </a:rPr>
              <a:t>포함되어 있으며 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클릭 후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재생버튼을 누르거나 슬라이드쇼 에서 확인 가능합니다</a:t>
            </a: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.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)</a:t>
            </a:r>
            <a:endParaRPr lang="en-US" altLang="en-US" sz="1800" dirty="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800" dirty="0">
              <a:latin typeface="맑은 고딕"/>
              <a:ea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536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010400" y="133350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후원하기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-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결제기능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251700" y="90805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부트페이에서 확인 가능한 결제 내역 사진 입니다</a:t>
            </a:r>
            <a:r>
              <a:rPr lang="en-US" altLang="ko-KR" sz="1800" dirty="0">
                <a:latin typeface="+mj-lt"/>
                <a:ea typeface="맑은 고딕"/>
                <a:cs typeface="맑은 고딕 Semilight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B502E3-FBFE-0F1F-AE5D-A32C633F8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70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8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010400" y="133350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후원하기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-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결제기능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010400" y="908050"/>
            <a:ext cx="511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+mj-lt"/>
                <a:ea typeface="맑은 고딕"/>
                <a:cs typeface="맑은 고딕 Semilight"/>
              </a:rPr>
              <a:t>부트페이</a:t>
            </a:r>
            <a:r>
              <a:rPr lang="en-US" altLang="ko-KR" dirty="0">
                <a:latin typeface="+mj-lt"/>
                <a:ea typeface="맑은 고딕"/>
                <a:cs typeface="맑은 고딕 Semilight"/>
              </a:rPr>
              <a:t>,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휴대폰</a:t>
            </a: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 결제내역 사진과 </a:t>
            </a:r>
            <a:r>
              <a:rPr lang="en-US" altLang="ko-KR" sz="1800" dirty="0">
                <a:latin typeface="+mj-lt"/>
                <a:ea typeface="맑은 고딕"/>
                <a:cs typeface="맑은 고딕 Semilight"/>
              </a:rPr>
              <a:t>DB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결과 사진</a:t>
            </a: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 입니다</a:t>
            </a:r>
            <a:endParaRPr lang="en-US" altLang="ko-KR" sz="1800" dirty="0">
              <a:latin typeface="+mj-lt"/>
              <a:ea typeface="맑은 고딕"/>
              <a:cs typeface="맑은 고딕 Semi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9058E-179A-F935-62FB-099D0AF6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6270591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62523E-9410-0087-7633-0D6770389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800" y="1635886"/>
            <a:ext cx="2316162" cy="34976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C9C21C-AC76-FCD3-AFB0-FA2FB3D4E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875" y="1680176"/>
            <a:ext cx="2178050" cy="34976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485305-61D4-7C02-C925-487FD6048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850" y="5492038"/>
            <a:ext cx="5772150" cy="128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98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FC5EDB4F-190E-19FA-7A69-7DB9159DC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705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010400" y="133350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 err="1">
                <a:latin typeface="맑은 고딕"/>
                <a:ea typeface="맑은 고딕"/>
                <a:cs typeface="Gmarket Sans Bold"/>
              </a:rPr>
              <a:t>게시판페이징처리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010400" y="908050"/>
            <a:ext cx="51181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상단 메뉴의 게시판을 클릭하면 나오는 화면 입니다</a:t>
            </a:r>
            <a:r>
              <a:rPr lang="en-US" altLang="ko-KR" sz="1800" dirty="0">
                <a:latin typeface="+mj-lt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dirty="0">
                <a:latin typeface="+mj-lt"/>
                <a:ea typeface="맑은 고딕"/>
                <a:cs typeface="맑은 고딕 Semilight"/>
              </a:rPr>
              <a:t>게시판 목록 에서는 </a:t>
            </a:r>
            <a:r>
              <a:rPr lang="ko-KR" altLang="en-US" b="1" dirty="0">
                <a:latin typeface="+mj-lt"/>
                <a:ea typeface="맑은 고딕"/>
                <a:cs typeface="맑은 고딕 Semilight"/>
              </a:rPr>
              <a:t>검색</a:t>
            </a:r>
            <a:r>
              <a:rPr lang="en-US" altLang="ko-KR" dirty="0">
                <a:latin typeface="+mj-lt"/>
                <a:ea typeface="맑은 고딕"/>
                <a:cs typeface="맑은 고딕 Semilight"/>
              </a:rPr>
              <a:t>, </a:t>
            </a:r>
            <a:r>
              <a:rPr lang="ko-KR" altLang="en-US" b="1" dirty="0" err="1">
                <a:latin typeface="+mj-lt"/>
                <a:ea typeface="맑은 고딕"/>
                <a:cs typeface="맑은 고딕 Semilight"/>
              </a:rPr>
              <a:t>글작성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 기능 있습니다</a:t>
            </a:r>
            <a:r>
              <a:rPr lang="en-US" altLang="ko-KR" dirty="0">
                <a:latin typeface="+mj-lt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각각의 글을 클릭하면 해당하는 글의 상세화면으로 이동합니다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 </a:t>
            </a:r>
          </a:p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그리고 </a:t>
            </a:r>
            <a:r>
              <a:rPr lang="ko-KR" altLang="en-US" sz="1800" b="1" dirty="0" err="1">
                <a:latin typeface="맑은 고딕"/>
                <a:ea typeface="맑은 고딕"/>
                <a:cs typeface="맑은 고딕 Semilight"/>
              </a:rPr>
              <a:t>페이징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 처리를 하여 한 페이지당 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4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개씩 보이도록 하였습니다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현재 사진에는 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8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개 글이 존재하여 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2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페이지로 나뉘어져 있는 상태입니다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endParaRPr lang="en-US" altLang="ko-KR" dirty="0">
              <a:latin typeface="맑은 고딕"/>
              <a:ea typeface="맑은 고딕"/>
              <a:cs typeface="맑은 고딕 Semilight"/>
            </a:endParaRPr>
          </a:p>
          <a:p>
            <a:pPr lvl="0">
              <a:defRPr/>
            </a:pPr>
            <a:r>
              <a:rPr lang="ko-KR" altLang="en-US" b="1" dirty="0">
                <a:latin typeface="맑은 고딕"/>
                <a:ea typeface="맑은 고딕"/>
                <a:cs typeface="맑은 고딕 Semilight"/>
              </a:rPr>
              <a:t>조회수</a:t>
            </a:r>
            <a:r>
              <a:rPr lang="ko-KR" altLang="en-US" dirty="0">
                <a:latin typeface="맑은 고딕"/>
                <a:ea typeface="맑은 고딕"/>
                <a:cs typeface="맑은 고딕 Semilight"/>
              </a:rPr>
              <a:t>는 글을 읽을 때 마다 </a:t>
            </a:r>
            <a:r>
              <a:rPr lang="en-US" altLang="ko-KR" dirty="0">
                <a:latin typeface="맑은 고딕"/>
                <a:ea typeface="맑은 고딕"/>
                <a:cs typeface="맑은 고딕 Semilight"/>
              </a:rPr>
              <a:t>+1</a:t>
            </a:r>
            <a:r>
              <a:rPr lang="ko-KR" altLang="en-US" dirty="0">
                <a:latin typeface="맑은 고딕"/>
                <a:ea typeface="맑은 고딕"/>
                <a:cs typeface="맑은 고딕 Semilight"/>
              </a:rPr>
              <a:t>씩 증가합니다</a:t>
            </a:r>
            <a:r>
              <a:rPr lang="en-US" altLang="ko-KR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추천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 기능은 다른 슬라이드에서 자세하게 서술하겠습니다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endParaRPr lang="en-US" altLang="ko-KR" sz="1800" dirty="0">
              <a:latin typeface="맑은 고딕"/>
              <a:ea typeface="맑은 고딕"/>
              <a:cs typeface="맑은 고딕 Semilight"/>
            </a:endParaRPr>
          </a:p>
          <a:p>
            <a:pPr lvl="0">
              <a:defRPr/>
            </a:pPr>
            <a:endParaRPr lang="en-US" altLang="ko-KR" sz="1800" dirty="0">
              <a:latin typeface="+mj-lt"/>
              <a:ea typeface="맑은 고딕"/>
              <a:cs typeface="맑은 고딕 Semiligh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7FF586-AA63-8A2C-9E40-D2A6C25A789A}"/>
              </a:ext>
            </a:extLst>
          </p:cNvPr>
          <p:cNvSpPr/>
          <p:nvPr/>
        </p:nvSpPr>
        <p:spPr>
          <a:xfrm>
            <a:off x="869950" y="5829300"/>
            <a:ext cx="40640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CEA85E-FA84-4666-A22D-796E6EC520FC}"/>
              </a:ext>
            </a:extLst>
          </p:cNvPr>
          <p:cNvSpPr/>
          <p:nvPr/>
        </p:nvSpPr>
        <p:spPr>
          <a:xfrm>
            <a:off x="5041900" y="2781300"/>
            <a:ext cx="965200" cy="387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7FD0D4-7182-FBDA-7C2C-37D2328B3133}"/>
              </a:ext>
            </a:extLst>
          </p:cNvPr>
          <p:cNvSpPr/>
          <p:nvPr/>
        </p:nvSpPr>
        <p:spPr>
          <a:xfrm>
            <a:off x="444500" y="139700"/>
            <a:ext cx="1943100" cy="203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602450-9E70-A60C-76F3-06A5C2B4E2C1}"/>
              </a:ext>
            </a:extLst>
          </p:cNvPr>
          <p:cNvSpPr/>
          <p:nvPr/>
        </p:nvSpPr>
        <p:spPr>
          <a:xfrm>
            <a:off x="4927600" y="3384550"/>
            <a:ext cx="965200" cy="387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F9D1CC-95B2-3E5C-AABB-CEC633280BC7}"/>
              </a:ext>
            </a:extLst>
          </p:cNvPr>
          <p:cNvSpPr/>
          <p:nvPr/>
        </p:nvSpPr>
        <p:spPr>
          <a:xfrm>
            <a:off x="5168900" y="533400"/>
            <a:ext cx="622300" cy="222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81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EA510B-CC9F-A2D0-BD15-56119F58D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705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010400" y="133350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 err="1">
                <a:latin typeface="맑은 고딕"/>
                <a:ea typeface="맑은 고딕"/>
                <a:cs typeface="Gmarket Sans Bold"/>
              </a:rPr>
              <a:t>게시판페이징처리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010400" y="908050"/>
            <a:ext cx="511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게시판 </a:t>
            </a:r>
            <a:r>
              <a:rPr lang="en-US" altLang="ko-KR" sz="1800" dirty="0">
                <a:latin typeface="+mj-lt"/>
                <a:ea typeface="맑은 고딕"/>
                <a:cs typeface="맑은 고딕 Semilight"/>
              </a:rPr>
              <a:t>2</a:t>
            </a: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페이지 목록 화면 입니다</a:t>
            </a:r>
            <a:r>
              <a:rPr lang="en-US" altLang="ko-KR" sz="1800" dirty="0">
                <a:latin typeface="+mj-lt"/>
                <a:ea typeface="맑은 고딕"/>
                <a:cs typeface="맑은 고딕 Semilight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7FF586-AA63-8A2C-9E40-D2A6C25A789A}"/>
              </a:ext>
            </a:extLst>
          </p:cNvPr>
          <p:cNvSpPr/>
          <p:nvPr/>
        </p:nvSpPr>
        <p:spPr>
          <a:xfrm>
            <a:off x="1022350" y="5848350"/>
            <a:ext cx="254000" cy="323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DFE444-0159-4C21-BEE1-1E0D3A04E12F}"/>
              </a:ext>
            </a:extLst>
          </p:cNvPr>
          <p:cNvSpPr/>
          <p:nvPr/>
        </p:nvSpPr>
        <p:spPr>
          <a:xfrm>
            <a:off x="444500" y="139700"/>
            <a:ext cx="1943100" cy="203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182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010400" y="133350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비회원 </a:t>
            </a:r>
            <a:r>
              <a:rPr lang="ko-KR" altLang="en-US" sz="4000" b="1" dirty="0" err="1">
                <a:latin typeface="맑은 고딕"/>
                <a:ea typeface="맑은 고딕"/>
                <a:cs typeface="Gmarket Sans Bold"/>
              </a:rPr>
              <a:t>글작성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010400" y="908050"/>
            <a:ext cx="511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비회원이 </a:t>
            </a:r>
            <a:r>
              <a:rPr lang="ko-KR" altLang="en-US" sz="1800" b="1" dirty="0" err="1">
                <a:latin typeface="+mj-lt"/>
                <a:ea typeface="맑은 고딕"/>
                <a:cs typeface="맑은 고딕 Semilight"/>
              </a:rPr>
              <a:t>글작성</a:t>
            </a: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 버튼을 누르면 보이는 화면입니다</a:t>
            </a:r>
            <a:r>
              <a:rPr lang="en-US" altLang="ko-KR" sz="1800" dirty="0">
                <a:latin typeface="+mj-lt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dirty="0">
                <a:latin typeface="+mj-lt"/>
                <a:ea typeface="맑은 고딕"/>
                <a:cs typeface="맑은 고딕 Semilight"/>
              </a:rPr>
              <a:t>회원만 글을 작성할 수 있게 구현했습니다</a:t>
            </a:r>
            <a:r>
              <a:rPr lang="en-US" altLang="ko-KR" dirty="0">
                <a:latin typeface="+mj-lt"/>
                <a:ea typeface="맑은 고딕"/>
                <a:cs typeface="맑은 고딕 Semilight"/>
              </a:rPr>
              <a:t>.</a:t>
            </a:r>
            <a:endParaRPr lang="en-US" altLang="ko-KR" sz="1800" dirty="0">
              <a:latin typeface="+mj-lt"/>
              <a:ea typeface="맑은 고딕"/>
              <a:cs typeface="맑은 고딕 Semi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D038F8-6344-CB0B-56DF-22931E23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70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19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010400" y="133350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회원 </a:t>
            </a:r>
            <a:r>
              <a:rPr lang="ko-KR" altLang="en-US" sz="4000" b="1" dirty="0" err="1">
                <a:latin typeface="맑은 고딕"/>
                <a:ea typeface="맑은 고딕"/>
                <a:cs typeface="Gmarket Sans Bold"/>
              </a:rPr>
              <a:t>글작성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010400" y="908050"/>
            <a:ext cx="5118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회원이 </a:t>
            </a:r>
            <a:r>
              <a:rPr lang="ko-KR" altLang="en-US" sz="1800" b="1" dirty="0" err="1">
                <a:latin typeface="+mj-lt"/>
                <a:ea typeface="맑은 고딕"/>
                <a:cs typeface="맑은 고딕 Semilight"/>
              </a:rPr>
              <a:t>글작성</a:t>
            </a: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 버튼을 누르면 보이는 화면입니다</a:t>
            </a:r>
            <a:r>
              <a:rPr lang="en-US" altLang="ko-KR" sz="1800" dirty="0">
                <a:latin typeface="+mj-lt"/>
                <a:ea typeface="맑은 고딕"/>
                <a:cs typeface="맑은 고딕 Semilight"/>
              </a:rPr>
              <a:t>. </a:t>
            </a:r>
          </a:p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하단에 첨부파일 이용하여 사진을 첨부할 수 있습니다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(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자바스크립트 이용하여 첨부파일 유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/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무 따로 분리하였고 유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/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무 관계없이 자유롭게 글 작성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/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수정 가능합니다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.)</a:t>
            </a:r>
          </a:p>
          <a:p>
            <a:pPr lvl="0">
              <a:defRPr/>
            </a:pPr>
            <a:endParaRPr lang="en-US" altLang="ko-KR" dirty="0">
              <a:latin typeface="맑은 고딕"/>
              <a:ea typeface="맑은 고딕"/>
              <a:cs typeface="맑은 고딕 Semilight"/>
            </a:endParaRPr>
          </a:p>
          <a:p>
            <a:pPr>
              <a:defRPr/>
            </a:pP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(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왼쪽 </a:t>
            </a: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mp4 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동영상 파일 클릭 후 재생버튼을 누르거나 슬라이드쇼 에서 확인 가능합니다</a:t>
            </a: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.)</a:t>
            </a:r>
            <a:endParaRPr lang="en-US" altLang="ko-KR" sz="1800" b="1" dirty="0">
              <a:latin typeface="+mj-lt"/>
              <a:ea typeface="맑은 고딕"/>
              <a:cs typeface="맑은 고딕 Semilight"/>
            </a:endParaRPr>
          </a:p>
          <a:p>
            <a:pPr lvl="0">
              <a:defRPr/>
            </a:pPr>
            <a:endParaRPr lang="en-US" altLang="ko-KR" sz="1800" dirty="0">
              <a:latin typeface="+mj-lt"/>
              <a:ea typeface="맑은 고딕"/>
              <a:cs typeface="맑은 고딕 Semilight"/>
            </a:endParaRPr>
          </a:p>
        </p:txBody>
      </p:sp>
      <p:pic>
        <p:nvPicPr>
          <p:cNvPr id="2" name="2023-05-11 02-12-17">
            <a:hlinkClick r:id="" action="ppaction://media"/>
            <a:extLst>
              <a:ext uri="{FF2B5EF4-FFF2-40B4-BE49-F238E27FC236}">
                <a16:creationId xmlns:a16="http://schemas.microsoft.com/office/drawing/2014/main" id="{CB59798B-BF4C-EA1C-55C6-E5FC4B04A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01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0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3BA90E-A430-8AAE-26C7-4403B574F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705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6350000" y="133350"/>
            <a:ext cx="591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비작성자 글 상세보기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</a:p>
          <a:p>
            <a:pPr algn="ctr"/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010400" y="908050"/>
            <a:ext cx="5118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+mj-lt"/>
                <a:ea typeface="맑은 고딕"/>
                <a:cs typeface="맑은 고딕 Semilight"/>
              </a:rPr>
              <a:t>비회원</a:t>
            </a:r>
            <a:r>
              <a:rPr lang="en-US" altLang="ko-KR" dirty="0">
                <a:latin typeface="+mj-lt"/>
                <a:ea typeface="맑은 고딕"/>
                <a:cs typeface="맑은 고딕 Semilight"/>
              </a:rPr>
              <a:t>, 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비작성자가 글을 클릭할 경우 보이는 글 상세보기 화면 입니다</a:t>
            </a:r>
            <a:r>
              <a:rPr lang="en-US" altLang="ko-KR" dirty="0">
                <a:latin typeface="+mj-lt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endParaRPr lang="en-US" altLang="ko-KR" dirty="0">
              <a:latin typeface="맑은 고딕"/>
              <a:ea typeface="맑은 고딕"/>
              <a:cs typeface="맑은 고딕 Semilight"/>
            </a:endParaRPr>
          </a:p>
          <a:p>
            <a:pPr lvl="0">
              <a:defRPr/>
            </a:pPr>
            <a:r>
              <a:rPr lang="ko-KR" altLang="en-US" dirty="0">
                <a:latin typeface="맑은 고딕"/>
                <a:ea typeface="맑은 고딕"/>
                <a:cs typeface="맑은 고딕 Semilight"/>
              </a:rPr>
              <a:t>아래에 </a:t>
            </a:r>
            <a:r>
              <a:rPr lang="ko-KR" altLang="en-US" b="1" dirty="0">
                <a:latin typeface="맑은 고딕"/>
                <a:ea typeface="맑은 고딕"/>
                <a:cs typeface="맑은 고딕 Semilight"/>
              </a:rPr>
              <a:t>목록</a:t>
            </a:r>
            <a:r>
              <a:rPr lang="en-US" altLang="ko-KR" b="1" dirty="0"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맑은 고딕 Semilight"/>
              </a:rPr>
              <a:t>버튼 하나만 보이며 이용할 수 있습니다</a:t>
            </a:r>
            <a:r>
              <a:rPr lang="en-US" altLang="ko-KR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dirty="0">
                <a:latin typeface="맑은 고딕"/>
                <a:ea typeface="맑은 고딕"/>
                <a:cs typeface="맑은 고딕 Semilight"/>
              </a:rPr>
              <a:t>아래에 보이는 </a:t>
            </a:r>
            <a:r>
              <a:rPr lang="ko-KR" altLang="en-US" b="1" dirty="0">
                <a:latin typeface="맑은 고딕"/>
                <a:ea typeface="맑은 고딕"/>
                <a:cs typeface="맑은 고딕 Semilight"/>
              </a:rPr>
              <a:t>댓글</a:t>
            </a:r>
            <a:r>
              <a:rPr lang="ko-KR" altLang="en-US" dirty="0">
                <a:latin typeface="맑은 고딕"/>
                <a:ea typeface="맑은 고딕"/>
                <a:cs typeface="맑은 고딕 Semilight"/>
              </a:rPr>
              <a:t> 기능은 회원만 이용할 수 있으며 비회원은 </a:t>
            </a:r>
            <a:r>
              <a:rPr lang="ko-KR" altLang="en-US" b="1" dirty="0">
                <a:latin typeface="맑은 고딕"/>
                <a:ea typeface="맑은 고딕"/>
                <a:cs typeface="맑은 고딕 Semilight"/>
              </a:rPr>
              <a:t>댓글</a:t>
            </a:r>
            <a:r>
              <a:rPr lang="ko-KR" altLang="en-US" dirty="0">
                <a:latin typeface="맑은 고딕"/>
                <a:ea typeface="맑은 고딕"/>
                <a:cs typeface="맑은 고딕 Semilight"/>
              </a:rPr>
              <a:t>을 달 수 없습니다</a:t>
            </a:r>
            <a:r>
              <a:rPr lang="en-US" altLang="ko-KR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endParaRPr lang="en-US" altLang="ko-KR" sz="1800" dirty="0">
              <a:latin typeface="+mj-lt"/>
              <a:ea typeface="맑은 고딕"/>
              <a:cs typeface="맑은 고딕 Semiligh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998854-4DA8-6B72-6385-740520406D73}"/>
              </a:ext>
            </a:extLst>
          </p:cNvPr>
          <p:cNvSpPr/>
          <p:nvPr/>
        </p:nvSpPr>
        <p:spPr>
          <a:xfrm>
            <a:off x="2965450" y="5772150"/>
            <a:ext cx="933450" cy="330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18629E-E8FB-27D3-E60A-CB7D7A7C9093}"/>
              </a:ext>
            </a:extLst>
          </p:cNvPr>
          <p:cNvSpPr/>
          <p:nvPr/>
        </p:nvSpPr>
        <p:spPr>
          <a:xfrm>
            <a:off x="762000" y="6108700"/>
            <a:ext cx="5276850" cy="476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741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6350000" y="133350"/>
            <a:ext cx="591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작성자 글 상세보기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</a:p>
          <a:p>
            <a:pPr algn="ctr"/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010400" y="908050"/>
            <a:ext cx="5118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+mj-lt"/>
                <a:ea typeface="맑은 고딕"/>
                <a:cs typeface="맑은 고딕 Semilight"/>
              </a:rPr>
              <a:t>본인</a:t>
            </a:r>
            <a:r>
              <a:rPr lang="en-US" altLang="ko-KR" dirty="0">
                <a:latin typeface="+mj-lt"/>
                <a:ea typeface="맑은 고딕"/>
                <a:cs typeface="맑은 고딕 Semilight"/>
              </a:rPr>
              <a:t>(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회원</a:t>
            </a:r>
            <a:r>
              <a:rPr lang="en-US" altLang="ko-KR" dirty="0">
                <a:latin typeface="+mj-lt"/>
                <a:ea typeface="맑은 고딕"/>
                <a:cs typeface="맑은 고딕 Semilight"/>
              </a:rPr>
              <a:t>)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이 작성한 글을 클릭할 경우 보이는 글 상세보기 화면 입니다</a:t>
            </a:r>
            <a:r>
              <a:rPr lang="en-US" altLang="ko-KR" dirty="0">
                <a:latin typeface="+mj-lt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endParaRPr lang="en-US" altLang="ko-KR" dirty="0">
              <a:latin typeface="맑은 고딕"/>
              <a:ea typeface="맑은 고딕"/>
              <a:cs typeface="맑은 고딕 Semilight"/>
            </a:endParaRPr>
          </a:p>
          <a:p>
            <a:pPr lvl="0">
              <a:defRPr/>
            </a:pPr>
            <a:r>
              <a:rPr lang="ko-KR" altLang="en-US" dirty="0">
                <a:latin typeface="맑은 고딕"/>
                <a:ea typeface="맑은 고딕"/>
                <a:cs typeface="맑은 고딕 Semilight"/>
              </a:rPr>
              <a:t>아래에 </a:t>
            </a:r>
            <a:r>
              <a:rPr lang="ko-KR" altLang="en-US" b="1" dirty="0">
                <a:latin typeface="맑은 고딕"/>
                <a:ea typeface="맑은 고딕"/>
                <a:cs typeface="맑은 고딕 Semilight"/>
              </a:rPr>
              <a:t>목록</a:t>
            </a:r>
            <a:r>
              <a:rPr lang="en-US" altLang="ko-KR" dirty="0">
                <a:latin typeface="맑은 고딕"/>
                <a:ea typeface="맑은 고딕"/>
                <a:cs typeface="맑은 고딕 Semilight"/>
              </a:rPr>
              <a:t>,</a:t>
            </a:r>
            <a:r>
              <a:rPr lang="ko-KR" altLang="en-US" b="1" dirty="0">
                <a:latin typeface="맑은 고딕"/>
                <a:ea typeface="맑은 고딕"/>
                <a:cs typeface="맑은 고딕 Semilight"/>
              </a:rPr>
              <a:t>수정</a:t>
            </a:r>
            <a:r>
              <a:rPr lang="en-US" altLang="ko-KR" dirty="0">
                <a:latin typeface="맑은 고딕"/>
                <a:ea typeface="맑은 고딕"/>
                <a:cs typeface="맑은 고딕 Semilight"/>
              </a:rPr>
              <a:t>,</a:t>
            </a:r>
            <a:r>
              <a:rPr lang="ko-KR" altLang="en-US" b="1" dirty="0">
                <a:latin typeface="맑은 고딕"/>
                <a:ea typeface="맑은 고딕"/>
                <a:cs typeface="맑은 고딕 Semilight"/>
              </a:rPr>
              <a:t>삭제</a:t>
            </a:r>
            <a:r>
              <a:rPr lang="ko-KR" altLang="en-US" dirty="0">
                <a:latin typeface="맑은 고딕"/>
                <a:ea typeface="맑은 고딕"/>
                <a:cs typeface="맑은 고딕 Semilight"/>
              </a:rPr>
              <a:t> 버튼이 보이며 이용할 수 있습니다</a:t>
            </a:r>
            <a:r>
              <a:rPr lang="en-US" altLang="ko-KR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dirty="0">
                <a:latin typeface="맑은 고딕"/>
                <a:ea typeface="맑은 고딕"/>
                <a:cs typeface="맑은 고딕 Semilight"/>
              </a:rPr>
              <a:t>회원이기 때문에 </a:t>
            </a:r>
            <a:r>
              <a:rPr lang="ko-KR" altLang="en-US" b="1" dirty="0">
                <a:latin typeface="맑은 고딕"/>
                <a:ea typeface="맑은 고딕"/>
                <a:cs typeface="맑은 고딕 Semilight"/>
              </a:rPr>
              <a:t>댓글을</a:t>
            </a:r>
            <a:r>
              <a:rPr lang="ko-KR" altLang="en-US" dirty="0">
                <a:latin typeface="맑은 고딕"/>
                <a:ea typeface="맑은 고딕"/>
                <a:cs typeface="맑은 고딕 Semilight"/>
              </a:rPr>
              <a:t> 작성하는 부분도 보이며 </a:t>
            </a:r>
            <a:r>
              <a:rPr lang="ko-KR" altLang="en-US" b="1" dirty="0">
                <a:latin typeface="맑은 고딕"/>
                <a:ea typeface="맑은 고딕"/>
                <a:cs typeface="맑은 고딕 Semilight"/>
              </a:rPr>
              <a:t>댓글</a:t>
            </a:r>
            <a:r>
              <a:rPr lang="ko-KR" altLang="en-US" dirty="0">
                <a:latin typeface="맑은 고딕"/>
                <a:ea typeface="맑은 고딕"/>
                <a:cs typeface="맑은 고딕 Semilight"/>
              </a:rPr>
              <a:t>을 달 수 있습니다</a:t>
            </a:r>
            <a:r>
              <a:rPr lang="en-US" altLang="ko-KR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endParaRPr lang="en-US" altLang="ko-KR" sz="1800" dirty="0">
              <a:latin typeface="+mj-lt"/>
              <a:ea typeface="맑은 고딕"/>
              <a:cs typeface="맑은 고딕 Semiligh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99B981-35B7-360C-AB20-86E50927C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7059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C998854-4DA8-6B72-6385-740520406D73}"/>
              </a:ext>
            </a:extLst>
          </p:cNvPr>
          <p:cNvSpPr/>
          <p:nvPr/>
        </p:nvSpPr>
        <p:spPr>
          <a:xfrm>
            <a:off x="2965450" y="5772150"/>
            <a:ext cx="933450" cy="330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555F6F-3F62-2227-83C4-9B53C345E75F}"/>
              </a:ext>
            </a:extLst>
          </p:cNvPr>
          <p:cNvSpPr/>
          <p:nvPr/>
        </p:nvSpPr>
        <p:spPr>
          <a:xfrm>
            <a:off x="762000" y="6108700"/>
            <a:ext cx="5276850" cy="476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68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6902450" y="133350"/>
            <a:ext cx="5365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작성자 글 수정하기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</a:p>
          <a:p>
            <a:pPr algn="ctr"/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181850" y="908050"/>
            <a:ext cx="4946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+mj-lt"/>
                <a:ea typeface="맑은 고딕"/>
                <a:cs typeface="맑은 고딕 Semilight"/>
              </a:rPr>
              <a:t>본인이 작성한 </a:t>
            </a:r>
            <a:r>
              <a:rPr lang="ko-KR" altLang="en-US" b="1" dirty="0">
                <a:latin typeface="+mj-lt"/>
                <a:ea typeface="맑은 고딕"/>
                <a:cs typeface="맑은 고딕 Semilight"/>
              </a:rPr>
              <a:t>글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을 </a:t>
            </a:r>
            <a:r>
              <a:rPr lang="ko-KR" altLang="en-US" b="1" dirty="0">
                <a:latin typeface="+mj-lt"/>
                <a:ea typeface="맑은 고딕"/>
                <a:cs typeface="맑은 고딕 Semilight"/>
              </a:rPr>
              <a:t>수정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하는 동영상 입니다</a:t>
            </a:r>
            <a:r>
              <a:rPr lang="en-US" altLang="ko-KR" dirty="0">
                <a:latin typeface="+mj-lt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endParaRPr lang="en-US" altLang="ko-KR" dirty="0">
              <a:latin typeface="+mj-lt"/>
              <a:ea typeface="맑은 고딕"/>
              <a:cs typeface="맑은 고딕 Semilight"/>
            </a:endParaRPr>
          </a:p>
          <a:p>
            <a:pPr>
              <a:defRPr/>
            </a:pP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(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왼쪽 </a:t>
            </a: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mp4 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동영상 파일 클릭 후 재생버튼을 누르거나 슬라이드쇼 에서 확인 가능합니다</a:t>
            </a: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.)</a:t>
            </a:r>
            <a:endParaRPr lang="en-US" altLang="ko-KR" sz="1800" b="1" dirty="0">
              <a:latin typeface="+mj-lt"/>
              <a:ea typeface="맑은 고딕"/>
              <a:cs typeface="맑은 고딕 Semilight"/>
            </a:endParaRPr>
          </a:p>
          <a:p>
            <a:pPr lvl="0">
              <a:defRPr/>
            </a:pPr>
            <a:endParaRPr lang="en-US" altLang="ko-KR" dirty="0">
              <a:latin typeface="맑은 고딕"/>
              <a:ea typeface="맑은 고딕"/>
              <a:cs typeface="맑은 고딕 Semilight"/>
            </a:endParaRPr>
          </a:p>
          <a:p>
            <a:pPr lvl="0">
              <a:defRPr/>
            </a:pPr>
            <a:endParaRPr lang="en-US" altLang="ko-KR" sz="1800" dirty="0">
              <a:latin typeface="+mj-lt"/>
              <a:ea typeface="맑은 고딕"/>
              <a:cs typeface="맑은 고딕 Semilight"/>
            </a:endParaRPr>
          </a:p>
        </p:txBody>
      </p:sp>
      <p:pic>
        <p:nvPicPr>
          <p:cNvPr id="2" name="2023-05-11 02-23-43">
            <a:hlinkClick r:id="" action="ppaction://media"/>
            <a:extLst>
              <a:ext uri="{FF2B5EF4-FFF2-40B4-BE49-F238E27FC236}">
                <a16:creationId xmlns:a16="http://schemas.microsoft.com/office/drawing/2014/main" id="{C9F9EF5D-E3E1-B541-C81B-783E26DCE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7073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6896100" y="133350"/>
            <a:ext cx="5372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작성자 글 삭제하기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</a:p>
          <a:p>
            <a:pPr algn="ctr"/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118350" y="908050"/>
            <a:ext cx="5010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+mj-lt"/>
                <a:ea typeface="맑은 고딕"/>
                <a:cs typeface="맑은 고딕 Semilight"/>
              </a:rPr>
              <a:t>본인이 작성한 </a:t>
            </a:r>
            <a:r>
              <a:rPr lang="ko-KR" altLang="en-US" b="1" dirty="0">
                <a:latin typeface="+mj-lt"/>
                <a:ea typeface="맑은 고딕"/>
                <a:cs typeface="맑은 고딕 Semilight"/>
              </a:rPr>
              <a:t>글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을 </a:t>
            </a:r>
            <a:r>
              <a:rPr lang="ko-KR" altLang="en-US" b="1" dirty="0">
                <a:latin typeface="+mj-lt"/>
                <a:ea typeface="맑은 고딕"/>
                <a:cs typeface="맑은 고딕 Semilight"/>
              </a:rPr>
              <a:t>삭제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하는 동영상 입니다</a:t>
            </a:r>
            <a:r>
              <a:rPr lang="en-US" altLang="ko-KR" dirty="0">
                <a:latin typeface="+mj-lt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endParaRPr lang="en-US" altLang="ko-KR" dirty="0">
              <a:latin typeface="+mj-lt"/>
              <a:ea typeface="맑은 고딕"/>
              <a:cs typeface="맑은 고딕 Semilight"/>
            </a:endParaRPr>
          </a:p>
          <a:p>
            <a:pPr>
              <a:defRPr/>
            </a:pP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(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왼쪽 </a:t>
            </a: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mp4 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동영상 파일 클릭 후 재생버튼을 누르거나 슬라이드쇼 에서 확인 가능합니다</a:t>
            </a: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.)</a:t>
            </a:r>
            <a:endParaRPr lang="en-US" altLang="ko-KR" sz="1800" b="1" dirty="0">
              <a:latin typeface="+mj-lt"/>
              <a:ea typeface="맑은 고딕"/>
              <a:cs typeface="맑은 고딕 Semilight"/>
            </a:endParaRPr>
          </a:p>
          <a:p>
            <a:pPr lvl="0">
              <a:defRPr/>
            </a:pPr>
            <a:endParaRPr lang="en-US" altLang="ko-KR" dirty="0">
              <a:latin typeface="맑은 고딕"/>
              <a:ea typeface="맑은 고딕"/>
              <a:cs typeface="맑은 고딕 Semilight"/>
            </a:endParaRPr>
          </a:p>
          <a:p>
            <a:pPr lvl="0">
              <a:defRPr/>
            </a:pPr>
            <a:endParaRPr lang="en-US" altLang="ko-KR" sz="1800" dirty="0">
              <a:latin typeface="+mj-lt"/>
              <a:ea typeface="맑은 고딕"/>
              <a:cs typeface="맑은 고딕 Semilight"/>
            </a:endParaRPr>
          </a:p>
        </p:txBody>
      </p:sp>
      <p:pic>
        <p:nvPicPr>
          <p:cNvPr id="3" name="2023-05-11 02-25-55">
            <a:hlinkClick r:id="" action="ppaction://media"/>
            <a:extLst>
              <a:ext uri="{FF2B5EF4-FFF2-40B4-BE49-F238E27FC236}">
                <a16:creationId xmlns:a16="http://schemas.microsoft.com/office/drawing/2014/main" id="{BF583924-D8FC-529D-E382-2CD6A607EC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042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251700" y="133350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메인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-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슬라이드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251700" y="908050"/>
            <a:ext cx="487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상단과 하단에 </a:t>
            </a:r>
            <a:r>
              <a:rPr lang="en-US" altLang="ko-KR" sz="1800" dirty="0" err="1">
                <a:latin typeface="맑은 고딕"/>
                <a:ea typeface="맑은 고딕"/>
                <a:cs typeface="맑은 고딕 Semilight"/>
              </a:rPr>
              <a:t>JQuery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와 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JavaScript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이용한 슬라이드 기능이 들어가 있습니다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 </a:t>
            </a:r>
          </a:p>
          <a:p>
            <a:pPr lvl="0">
              <a:defRPr/>
            </a:pP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(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상단과 하단은 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서로 다른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 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2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가지 방식 구현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)</a:t>
            </a:r>
          </a:p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상단에는 글씨 애니메이션 기능도 들어가 있고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슬라이드 기능에 맞춰서 글씨가 생겨나고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, 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아래로 움직입니다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이하 해당 프로젝트 내의 모든 웹페이지들의 디자인은 </a:t>
            </a:r>
            <a:r>
              <a:rPr lang="ko-KR" altLang="en-US" sz="1800" dirty="0" err="1">
                <a:latin typeface="맑은 고딕"/>
                <a:ea typeface="맑은 고딕"/>
                <a:cs typeface="맑은 고딕 Semilight"/>
              </a:rPr>
              <a:t>더착한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 디자인 참고하여 눈으로 보고 직접 개발했습니다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endParaRPr lang="en-US" altLang="ko-KR" sz="1800" dirty="0">
              <a:latin typeface="맑은 고딕"/>
              <a:ea typeface="맑은 고딕"/>
              <a:cs typeface="맑은 고딕 Semilight"/>
            </a:endParaRPr>
          </a:p>
          <a:p>
            <a:pPr lvl="0">
              <a:defRPr/>
            </a:pP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(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왼쪽 </a:t>
            </a: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mp4 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동영상 파일 클릭 후 재생버튼을 누르거나 슬라이드쇼 에서 확인 가능합니다</a:t>
            </a: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.)</a:t>
            </a:r>
          </a:p>
        </p:txBody>
      </p:sp>
      <p:pic>
        <p:nvPicPr>
          <p:cNvPr id="2" name="Honeycam 2023-05-10 23-28-52">
            <a:hlinkClick r:id="" action="ppaction://media"/>
            <a:extLst>
              <a:ext uri="{FF2B5EF4-FFF2-40B4-BE49-F238E27FC236}">
                <a16:creationId xmlns:a16="http://schemas.microsoft.com/office/drawing/2014/main" id="{1C4B016A-6E36-CB0B-CEA2-FDAE73617E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6880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5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181850" y="133350"/>
            <a:ext cx="5086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댓글 작성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</a:p>
          <a:p>
            <a:pPr algn="ctr"/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486650" y="939800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+mj-lt"/>
                <a:ea typeface="맑은 고딕"/>
                <a:cs typeface="맑은 고딕 Semilight"/>
              </a:rPr>
              <a:t>회원이 </a:t>
            </a:r>
            <a:r>
              <a:rPr lang="ko-KR" altLang="en-US" b="1" dirty="0">
                <a:latin typeface="+mj-lt"/>
                <a:ea typeface="맑은 고딕"/>
                <a:cs typeface="맑은 고딕 Semilight"/>
              </a:rPr>
              <a:t>댓글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을 </a:t>
            </a:r>
            <a:r>
              <a:rPr lang="ko-KR" altLang="en-US" b="1" dirty="0">
                <a:latin typeface="+mj-lt"/>
                <a:ea typeface="맑은 고딕"/>
                <a:cs typeface="맑은 고딕 Semilight"/>
              </a:rPr>
              <a:t>작성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하는 동영상 입니다</a:t>
            </a:r>
            <a:r>
              <a:rPr lang="en-US" altLang="ko-KR" dirty="0">
                <a:latin typeface="+mj-lt"/>
                <a:ea typeface="맑은 고딕"/>
                <a:cs typeface="맑은 고딕 Semilight"/>
              </a:rPr>
              <a:t>.</a:t>
            </a:r>
          </a:p>
          <a:p>
            <a:pPr>
              <a:defRPr/>
            </a:pPr>
            <a:endParaRPr lang="en-US" altLang="ko-KR" sz="1800" dirty="0">
              <a:latin typeface="맑은 고딕"/>
              <a:ea typeface="맑은 고딕"/>
              <a:cs typeface="맑은 고딕 Semilight"/>
            </a:endParaRPr>
          </a:p>
          <a:p>
            <a:pPr>
              <a:defRPr/>
            </a:pP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(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왼쪽 </a:t>
            </a: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mp4 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동영상 파일 클릭 후 재생버튼을 누르거나 슬라이드쇼 에서 확인 가능합니다</a:t>
            </a: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.)</a:t>
            </a:r>
            <a:endParaRPr lang="en-US" altLang="ko-KR" sz="1800" b="1" dirty="0">
              <a:latin typeface="+mj-lt"/>
              <a:ea typeface="맑은 고딕"/>
              <a:cs typeface="맑은 고딕 Semilight"/>
            </a:endParaRPr>
          </a:p>
          <a:p>
            <a:pPr lvl="0">
              <a:defRPr/>
            </a:pPr>
            <a:endParaRPr lang="en-US" altLang="ko-KR" dirty="0">
              <a:latin typeface="맑은 고딕"/>
              <a:ea typeface="맑은 고딕"/>
              <a:cs typeface="맑은 고딕 Semilight"/>
            </a:endParaRPr>
          </a:p>
          <a:p>
            <a:pPr lvl="0">
              <a:defRPr/>
            </a:pPr>
            <a:endParaRPr lang="en-US" altLang="ko-KR" sz="1800" dirty="0">
              <a:latin typeface="+mj-lt"/>
              <a:ea typeface="맑은 고딕"/>
              <a:cs typeface="맑은 고딕 Semilight"/>
            </a:endParaRPr>
          </a:p>
        </p:txBody>
      </p:sp>
      <p:pic>
        <p:nvPicPr>
          <p:cNvPr id="2" name="2023-05-11 02-35-05">
            <a:hlinkClick r:id="" action="ppaction://media"/>
            <a:extLst>
              <a:ext uri="{FF2B5EF4-FFF2-40B4-BE49-F238E27FC236}">
                <a16:creationId xmlns:a16="http://schemas.microsoft.com/office/drawing/2014/main" id="{13513620-E106-3FED-FDD9-692AFA741C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531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4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181850" y="133350"/>
            <a:ext cx="5086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댓글 삭제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</a:p>
          <a:p>
            <a:pPr algn="ctr"/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486650" y="939800"/>
            <a:ext cx="464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+mj-lt"/>
                <a:ea typeface="맑은 고딕"/>
                <a:cs typeface="맑은 고딕 Semilight"/>
              </a:rPr>
              <a:t>회원이 </a:t>
            </a:r>
            <a:r>
              <a:rPr lang="ko-KR" altLang="en-US" b="1" dirty="0">
                <a:latin typeface="+mj-lt"/>
                <a:ea typeface="맑은 고딕"/>
                <a:cs typeface="맑은 고딕 Semilight"/>
              </a:rPr>
              <a:t>댓글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을 </a:t>
            </a:r>
            <a:r>
              <a:rPr lang="ko-KR" altLang="en-US" b="1" dirty="0">
                <a:latin typeface="+mj-lt"/>
                <a:ea typeface="맑은 고딕"/>
                <a:cs typeface="맑은 고딕 Semilight"/>
              </a:rPr>
              <a:t>삭제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하는 동영상 입니다</a:t>
            </a:r>
            <a:r>
              <a:rPr lang="en-US" altLang="ko-KR" dirty="0">
                <a:latin typeface="+mj-lt"/>
                <a:ea typeface="맑은 고딕"/>
                <a:cs typeface="맑은 고딕 Semilight"/>
              </a:rPr>
              <a:t>.</a:t>
            </a:r>
          </a:p>
          <a:p>
            <a:pPr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본인이 작성한 댓글에만 삭제 버튼이 보이고 댓글을 삭제할 수 있습니다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>
              <a:defRPr/>
            </a:pPr>
            <a:endParaRPr lang="en-US" altLang="ko-KR" sz="1800" dirty="0">
              <a:latin typeface="맑은 고딕"/>
              <a:ea typeface="맑은 고딕"/>
              <a:cs typeface="맑은 고딕 Semilight"/>
            </a:endParaRPr>
          </a:p>
          <a:p>
            <a:pPr>
              <a:defRPr/>
            </a:pP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(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왼쪽 </a:t>
            </a: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mp4 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동영상 파일 클릭 후 재생버튼을 누르거나 슬라이드쇼 에서 확인 가능합니다</a:t>
            </a: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.)</a:t>
            </a:r>
            <a:endParaRPr lang="en-US" altLang="ko-KR" sz="1800" b="1" dirty="0">
              <a:latin typeface="+mj-lt"/>
              <a:ea typeface="맑은 고딕"/>
              <a:cs typeface="맑은 고딕 Semilight"/>
            </a:endParaRPr>
          </a:p>
          <a:p>
            <a:pPr lvl="0">
              <a:defRPr/>
            </a:pPr>
            <a:endParaRPr lang="en-US" altLang="ko-KR" dirty="0">
              <a:latin typeface="맑은 고딕"/>
              <a:ea typeface="맑은 고딕"/>
              <a:cs typeface="맑은 고딕 Semilight"/>
            </a:endParaRPr>
          </a:p>
          <a:p>
            <a:pPr lvl="0">
              <a:defRPr/>
            </a:pPr>
            <a:endParaRPr lang="en-US" altLang="ko-KR" sz="1800" dirty="0">
              <a:latin typeface="+mj-lt"/>
              <a:ea typeface="맑은 고딕"/>
              <a:cs typeface="맑은 고딕 Semilight"/>
            </a:endParaRPr>
          </a:p>
        </p:txBody>
      </p:sp>
      <p:pic>
        <p:nvPicPr>
          <p:cNvPr id="3" name="2023-05-11 02-38-27">
            <a:hlinkClick r:id="" action="ppaction://media"/>
            <a:extLst>
              <a:ext uri="{FF2B5EF4-FFF2-40B4-BE49-F238E27FC236}">
                <a16:creationId xmlns:a16="http://schemas.microsoft.com/office/drawing/2014/main" id="{878DAA99-6039-4B1D-46AC-32FC884034B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11" end="78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7531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3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181850" y="133350"/>
            <a:ext cx="5086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추천 기능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-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비회원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</a:p>
          <a:p>
            <a:pPr algn="ctr"/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486650" y="939800"/>
            <a:ext cx="464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비회원이 </a:t>
            </a:r>
            <a:r>
              <a:rPr lang="ko-KR" altLang="en-US" sz="1800" b="1" dirty="0">
                <a:latin typeface="+mj-lt"/>
                <a:ea typeface="맑은 고딕"/>
                <a:cs typeface="맑은 고딕 Semilight"/>
              </a:rPr>
              <a:t>추천</a:t>
            </a: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 버튼을 누르면 보이는 화면입니다</a:t>
            </a:r>
            <a:r>
              <a:rPr lang="en-US" altLang="ko-KR" sz="1800" dirty="0">
                <a:latin typeface="+mj-lt"/>
                <a:ea typeface="맑은 고딕"/>
                <a:cs typeface="맑은 고딕 Semilight"/>
              </a:rPr>
              <a:t>.</a:t>
            </a:r>
            <a:endParaRPr lang="en-US" altLang="ko-KR" sz="1800" dirty="0">
              <a:latin typeface="맑은 고딕"/>
              <a:ea typeface="맑은 고딕"/>
              <a:cs typeface="맑은 고딕 Semilight"/>
            </a:endParaRPr>
          </a:p>
          <a:p>
            <a:pPr lvl="0">
              <a:defRPr/>
            </a:pPr>
            <a:r>
              <a:rPr lang="ko-KR" altLang="en-US" b="1" dirty="0">
                <a:latin typeface="맑은 고딕"/>
                <a:ea typeface="맑은 고딕"/>
                <a:cs typeface="맑은 고딕 Semilight"/>
              </a:rPr>
              <a:t>추천</a:t>
            </a:r>
            <a:r>
              <a:rPr lang="ko-KR" altLang="en-US" dirty="0">
                <a:latin typeface="맑은 고딕"/>
                <a:ea typeface="맑은 고딕"/>
                <a:cs typeface="맑은 고딕 Semilight"/>
              </a:rPr>
              <a:t> 기능은 회원만 이용할 수 있게 구현했습니다</a:t>
            </a:r>
            <a:r>
              <a:rPr lang="en-US" altLang="ko-KR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endParaRPr lang="en-US" altLang="ko-KR" sz="1800" dirty="0">
              <a:latin typeface="+mj-lt"/>
              <a:ea typeface="맑은 고딕"/>
              <a:cs typeface="맑은 고딕 Semiligh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A16C6D-B1DD-F302-1EF6-60E26EBC0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70591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CD938FF-DF76-AB5E-E055-6BB7C5D41242}"/>
              </a:ext>
            </a:extLst>
          </p:cNvPr>
          <p:cNvSpPr/>
          <p:nvPr/>
        </p:nvSpPr>
        <p:spPr>
          <a:xfrm>
            <a:off x="3194050" y="5054600"/>
            <a:ext cx="463550" cy="438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49DAC2-2704-E350-F7F0-B4B334ADEDFC}"/>
              </a:ext>
            </a:extLst>
          </p:cNvPr>
          <p:cNvSpPr/>
          <p:nvPr/>
        </p:nvSpPr>
        <p:spPr>
          <a:xfrm>
            <a:off x="5130800" y="304800"/>
            <a:ext cx="965200" cy="260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563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181850" y="133350"/>
            <a:ext cx="5086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추천 기능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</a:p>
          <a:p>
            <a:pPr algn="ctr"/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874000" y="939800"/>
            <a:ext cx="42608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latin typeface="+mj-lt"/>
                <a:ea typeface="맑은 고딕"/>
                <a:cs typeface="맑은 고딕 Semilight"/>
              </a:rPr>
              <a:t>추천</a:t>
            </a: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 기능은 </a:t>
            </a:r>
            <a:r>
              <a:rPr lang="ko-KR" altLang="en-US" sz="1800" b="1" dirty="0">
                <a:solidFill>
                  <a:srgbClr val="FF0000"/>
                </a:solidFill>
                <a:latin typeface="+mj-lt"/>
                <a:ea typeface="맑은 고딕"/>
                <a:cs typeface="맑은 고딕 Semilight"/>
              </a:rPr>
              <a:t>중복</a:t>
            </a:r>
            <a:r>
              <a:rPr lang="ko-KR" altLang="en-US" sz="1800" b="1" dirty="0">
                <a:latin typeface="+mj-lt"/>
                <a:ea typeface="맑은 고딕"/>
                <a:cs typeface="맑은 고딕 Semilight"/>
              </a:rPr>
              <a:t>을 확인하는 기능</a:t>
            </a: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이 들어가 있습니다</a:t>
            </a:r>
            <a:r>
              <a:rPr lang="en-US" altLang="ko-KR" sz="1800" dirty="0">
                <a:latin typeface="+mj-lt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dirty="0">
                <a:latin typeface="+mj-lt"/>
                <a:ea typeface="맑은 고딕"/>
                <a:cs typeface="맑은 고딕 Semilight"/>
              </a:rPr>
              <a:t>추천 버튼을 누르면 먼저 </a:t>
            </a:r>
            <a:r>
              <a:rPr lang="en-US" altLang="ko-KR" b="1" dirty="0">
                <a:latin typeface="+mj-lt"/>
                <a:ea typeface="맑은 고딕"/>
                <a:cs typeface="맑은 고딕 Semilight"/>
              </a:rPr>
              <a:t>DB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에서 </a:t>
            </a:r>
            <a:r>
              <a:rPr lang="ko-KR" altLang="en-US" b="1" dirty="0">
                <a:latin typeface="+mj-lt"/>
                <a:ea typeface="맑은 고딕"/>
                <a:cs typeface="맑은 고딕 Semilight"/>
              </a:rPr>
              <a:t>조회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를 하고</a:t>
            </a:r>
            <a:r>
              <a:rPr lang="en-US" altLang="ko-KR" dirty="0">
                <a:latin typeface="+mj-lt"/>
                <a:ea typeface="맑은 고딕"/>
                <a:cs typeface="맑은 고딕 Semilight"/>
              </a:rPr>
              <a:t> </a:t>
            </a:r>
            <a:r>
              <a:rPr lang="ko-KR" altLang="en-US" b="1" dirty="0">
                <a:latin typeface="+mj-lt"/>
                <a:ea typeface="맑은 고딕"/>
                <a:cs typeface="맑은 고딕 Semilight"/>
              </a:rPr>
              <a:t>데이터가 존재하지 않을 경우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 </a:t>
            </a:r>
            <a:r>
              <a:rPr lang="ko-KR" altLang="en-US" b="1" dirty="0">
                <a:latin typeface="+mj-lt"/>
                <a:ea typeface="맑은 고딕"/>
                <a:cs typeface="맑은 고딕 Semilight"/>
              </a:rPr>
              <a:t>데이터를 삽입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하면서 </a:t>
            </a:r>
            <a:r>
              <a:rPr lang="ko-KR" altLang="en-US" b="1" dirty="0">
                <a:latin typeface="+mj-lt"/>
                <a:ea typeface="맑은 고딕"/>
                <a:cs typeface="맑은 고딕 Semilight"/>
              </a:rPr>
              <a:t>추천을 </a:t>
            </a:r>
            <a:r>
              <a:rPr lang="en-US" altLang="ko-KR" b="1" dirty="0">
                <a:latin typeface="+mj-lt"/>
                <a:ea typeface="맑은 고딕"/>
                <a:cs typeface="맑은 고딕 Semilight"/>
              </a:rPr>
              <a:t>+1 </a:t>
            </a:r>
            <a:r>
              <a:rPr lang="ko-KR" altLang="en-US" b="1" dirty="0">
                <a:latin typeface="+mj-lt"/>
                <a:ea typeface="맑은 고딕"/>
                <a:cs typeface="맑은 고딕 Semilight"/>
              </a:rPr>
              <a:t>증가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시키고</a:t>
            </a:r>
            <a:r>
              <a:rPr lang="en-US" altLang="ko-KR" dirty="0">
                <a:latin typeface="+mj-lt"/>
                <a:ea typeface="맑은 고딕"/>
                <a:cs typeface="맑은 고딕 Semilight"/>
              </a:rPr>
              <a:t> </a:t>
            </a:r>
            <a:r>
              <a:rPr lang="ko-KR" altLang="en-US" b="1" dirty="0">
                <a:latin typeface="+mj-lt"/>
                <a:ea typeface="맑은 고딕"/>
                <a:cs typeface="맑은 고딕 Semilight"/>
              </a:rPr>
              <a:t>데이터가 이미 존재할 경우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+mj-lt"/>
                <a:ea typeface="맑은 고딕"/>
                <a:cs typeface="맑은 고딕 Semilight"/>
              </a:rPr>
              <a:t>중복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을 확인하여 </a:t>
            </a:r>
            <a:r>
              <a:rPr lang="ko-KR" altLang="en-US" b="1" dirty="0">
                <a:latin typeface="+mj-lt"/>
                <a:ea typeface="맑은 고딕"/>
                <a:cs typeface="맑은 고딕 Semilight"/>
              </a:rPr>
              <a:t>데이터를 다시 삭제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하며 </a:t>
            </a:r>
            <a:r>
              <a:rPr lang="ko-KR" altLang="en-US" b="1" dirty="0">
                <a:latin typeface="+mj-lt"/>
                <a:ea typeface="맑은 고딕"/>
                <a:cs typeface="맑은 고딕 Semilight"/>
              </a:rPr>
              <a:t>추천은 </a:t>
            </a:r>
            <a:r>
              <a:rPr lang="en-US" altLang="ko-KR" b="1" dirty="0">
                <a:latin typeface="+mj-lt"/>
                <a:ea typeface="맑은 고딕"/>
                <a:cs typeface="맑은 고딕 Semilight"/>
              </a:rPr>
              <a:t>-1 </a:t>
            </a:r>
            <a:r>
              <a:rPr lang="ko-KR" altLang="en-US" b="1" dirty="0">
                <a:latin typeface="+mj-lt"/>
                <a:ea typeface="맑은 고딕"/>
                <a:cs typeface="맑은 고딕 Semilight"/>
              </a:rPr>
              <a:t>감소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시킵니다</a:t>
            </a:r>
            <a:r>
              <a:rPr lang="en-US" altLang="ko-KR" dirty="0">
                <a:latin typeface="+mj-lt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en-US" altLang="ko-KR" sz="1800" b="1" dirty="0">
                <a:latin typeface="+mj-lt"/>
                <a:ea typeface="맑은 고딕"/>
                <a:cs typeface="맑은 고딕 Semilight"/>
              </a:rPr>
              <a:t>Ajax</a:t>
            </a: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로 구현 하였으며</a:t>
            </a:r>
            <a:r>
              <a:rPr lang="en-US" altLang="ko-KR" sz="1800" dirty="0">
                <a:latin typeface="+mj-lt"/>
                <a:ea typeface="맑은 고딕"/>
                <a:cs typeface="맑은 고딕 Semilight"/>
              </a:rPr>
              <a:t> </a:t>
            </a: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유저 입장에서는 클릭을 난무 하여도 부드럽게 보입니다</a:t>
            </a:r>
            <a:r>
              <a:rPr lang="en-US" altLang="ko-KR" sz="1800" dirty="0">
                <a:latin typeface="+mj-lt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endParaRPr lang="en-US" altLang="ko-KR" dirty="0">
              <a:latin typeface="+mj-lt"/>
              <a:ea typeface="맑은 고딕"/>
              <a:cs typeface="맑은 고딕 Semilight"/>
            </a:endParaRPr>
          </a:p>
          <a:p>
            <a:pPr>
              <a:defRPr/>
            </a:pP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(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왼쪽 </a:t>
            </a: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mp4 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동영상 파일 클릭 후 재생버튼을 누르거나 슬라이드쇼 에서 확인 가능합니다</a:t>
            </a: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.)</a:t>
            </a:r>
            <a:endParaRPr lang="en-US" altLang="ko-KR" sz="1800" b="1" dirty="0">
              <a:latin typeface="+mj-lt"/>
              <a:ea typeface="맑은 고딕"/>
              <a:cs typeface="맑은 고딕 Semilight"/>
            </a:endParaRPr>
          </a:p>
          <a:p>
            <a:pPr lvl="0">
              <a:defRPr/>
            </a:pPr>
            <a:endParaRPr lang="en-US" altLang="ko-KR" sz="1800" dirty="0">
              <a:latin typeface="+mj-lt"/>
              <a:ea typeface="맑은 고딕"/>
              <a:cs typeface="맑은 고딕 Semilight"/>
            </a:endParaRPr>
          </a:p>
          <a:p>
            <a:pPr lvl="0">
              <a:defRPr/>
            </a:pPr>
            <a:endParaRPr lang="en-US" altLang="ko-KR" sz="1800" dirty="0">
              <a:latin typeface="+mj-lt"/>
              <a:ea typeface="맑은 고딕"/>
              <a:cs typeface="맑은 고딕 Semilight"/>
            </a:endParaRPr>
          </a:p>
        </p:txBody>
      </p:sp>
      <p:pic>
        <p:nvPicPr>
          <p:cNvPr id="2" name="2023-05-11 02-51-17">
            <a:hlinkClick r:id="" action="ppaction://media"/>
            <a:extLst>
              <a:ext uri="{FF2B5EF4-FFF2-40B4-BE49-F238E27FC236}">
                <a16:creationId xmlns:a16="http://schemas.microsoft.com/office/drawing/2014/main" id="{30559EA8-62C5-98D7-F32A-ED97E13587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813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8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181850" y="133350"/>
            <a:ext cx="5086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검색 기능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</a:p>
          <a:p>
            <a:pPr algn="ctr"/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874000" y="939800"/>
            <a:ext cx="42608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게시판에서 </a:t>
            </a:r>
            <a:r>
              <a:rPr lang="ko-KR" altLang="en-US" sz="1800" b="1" dirty="0">
                <a:latin typeface="+mj-lt"/>
                <a:ea typeface="맑은 고딕"/>
                <a:cs typeface="맑은 고딕 Semilight"/>
              </a:rPr>
              <a:t>검색</a:t>
            </a: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 기능을 이용할 수 있습니다</a:t>
            </a:r>
            <a:r>
              <a:rPr lang="en-US" altLang="ko-KR" sz="1800" dirty="0">
                <a:latin typeface="+mj-lt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dirty="0">
                <a:latin typeface="+mj-lt"/>
                <a:ea typeface="맑은 고딕"/>
                <a:cs typeface="맑은 고딕 Semilight"/>
              </a:rPr>
              <a:t>게시글의 제목에 </a:t>
            </a:r>
            <a:r>
              <a:rPr lang="ko-KR" altLang="en-US" dirty="0" err="1">
                <a:latin typeface="+mj-lt"/>
                <a:ea typeface="맑은 고딕"/>
                <a:cs typeface="맑은 고딕 Semilight"/>
              </a:rPr>
              <a:t>검색란에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 적은 글자를 포함하고 있는 글들을 검색합니다</a:t>
            </a:r>
            <a:r>
              <a:rPr lang="en-US" altLang="ko-KR" dirty="0">
                <a:latin typeface="+mj-lt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endParaRPr lang="en-US" altLang="ko-KR" dirty="0">
              <a:latin typeface="+mj-lt"/>
              <a:ea typeface="맑은 고딕"/>
              <a:cs typeface="맑은 고딕 Semilight"/>
            </a:endParaRPr>
          </a:p>
          <a:p>
            <a:pPr>
              <a:defRPr/>
            </a:pP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(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왼쪽 </a:t>
            </a: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mp4 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동영상 파일 클릭 후 재생버튼을 누르거나 슬라이드쇼 에서 확인 가능합니다</a:t>
            </a:r>
            <a:r>
              <a:rPr lang="en-US" altLang="ko-KR" sz="1800" b="1" dirty="0">
                <a:latin typeface="맑은 고딕"/>
                <a:ea typeface="맑은 고딕"/>
                <a:cs typeface="맑은 고딕 Semilight"/>
              </a:rPr>
              <a:t>.)</a:t>
            </a:r>
            <a:endParaRPr lang="en-US" altLang="ko-KR" sz="1800" b="1" dirty="0">
              <a:latin typeface="+mj-lt"/>
              <a:ea typeface="맑은 고딕"/>
              <a:cs typeface="맑은 고딕 Semilight"/>
            </a:endParaRPr>
          </a:p>
          <a:p>
            <a:pPr lvl="0">
              <a:defRPr/>
            </a:pPr>
            <a:endParaRPr lang="en-US" altLang="ko-KR" sz="1800" dirty="0">
              <a:latin typeface="+mj-lt"/>
              <a:ea typeface="맑은 고딕"/>
              <a:cs typeface="맑은 고딕 Semilight"/>
            </a:endParaRPr>
          </a:p>
          <a:p>
            <a:pPr lvl="0">
              <a:defRPr/>
            </a:pPr>
            <a:endParaRPr lang="en-US" altLang="ko-KR" sz="1800" dirty="0">
              <a:latin typeface="+mj-lt"/>
              <a:ea typeface="맑은 고딕"/>
              <a:cs typeface="맑은 고딕 Semilight"/>
            </a:endParaRPr>
          </a:p>
        </p:txBody>
      </p:sp>
      <p:pic>
        <p:nvPicPr>
          <p:cNvPr id="3" name="2023-05-11 02-56-38">
            <a:hlinkClick r:id="" action="ppaction://media"/>
            <a:extLst>
              <a:ext uri="{FF2B5EF4-FFF2-40B4-BE49-F238E27FC236}">
                <a16:creationId xmlns:a16="http://schemas.microsoft.com/office/drawing/2014/main" id="{3D1779AF-02AE-DD0B-7270-0FD86D3D84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7937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-133351" y="52399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&lt;DB 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구성 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  <a:endParaRPr lang="ko-KR" altLang="en-US" sz="4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457BF5-158D-2576-CAE0-A06CD931D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908"/>
            <a:ext cx="1743318" cy="24577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E38243C-D1CF-ABFC-B484-5B11DA30E557}"/>
              </a:ext>
            </a:extLst>
          </p:cNvPr>
          <p:cNvSpPr/>
          <p:nvPr/>
        </p:nvSpPr>
        <p:spPr>
          <a:xfrm>
            <a:off x="368908" y="1735636"/>
            <a:ext cx="1257300" cy="7747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DB2E7A-94AE-E607-1400-DC2BEE2E7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664" y="1162187"/>
            <a:ext cx="5525271" cy="10764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DE1F498-CB7F-2349-4186-80549C181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664" y="990713"/>
            <a:ext cx="1219370" cy="1714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B0C0010-E94E-83CA-44FE-80F76D3DF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6664" y="2271683"/>
            <a:ext cx="1133633" cy="16194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C425CED-4267-4120-CEE5-213981F23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6664" y="2418097"/>
            <a:ext cx="10221751" cy="224821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8822AE3-B431-E944-76BD-D24314F19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704" y="4879364"/>
            <a:ext cx="2210108" cy="15337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E61ED6D-7C12-F4DD-DE75-2CD6A2978B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704" y="4728967"/>
            <a:ext cx="1257475" cy="16194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FA44F15-9761-8B6A-FCEB-3E452CCF75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6767" y="5403103"/>
            <a:ext cx="5401429" cy="10478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788B9D0-A805-86D3-E0F9-5E656B594F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6767" y="5250682"/>
            <a:ext cx="1086002" cy="15242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C6D2728-F37F-6E7E-154C-225EE0F41F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2151" y="5241155"/>
            <a:ext cx="3000794" cy="120984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F4336DC-1F80-1B14-EF68-9407A3A8E5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42151" y="5123660"/>
            <a:ext cx="876422" cy="14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37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D9540-89D7-1681-F2E2-288DA4BF7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6099"/>
            <a:ext cx="9144000" cy="1154113"/>
          </a:xfrm>
        </p:spPr>
        <p:txBody>
          <a:bodyPr/>
          <a:lstStyle/>
          <a:p>
            <a:r>
              <a:rPr lang="ko-KR" altLang="en-US" sz="6000" b="1" dirty="0">
                <a:latin typeface="맑은 고딕"/>
                <a:ea typeface="맑은 고딕"/>
                <a:cs typeface="Gmarket Sans Bold"/>
              </a:rPr>
              <a:t>후기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72E6E-163C-58B1-0CC3-AEE753DEB637}"/>
              </a:ext>
            </a:extLst>
          </p:cNvPr>
          <p:cNvSpPr txBox="1"/>
          <p:nvPr/>
        </p:nvSpPr>
        <p:spPr>
          <a:xfrm>
            <a:off x="2644775" y="1910696"/>
            <a:ext cx="69024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꾸준한 반복 학습을 통하여 </a:t>
            </a:r>
            <a:r>
              <a:rPr lang="en-US" altLang="ko-KR" sz="2000" dirty="0"/>
              <a:t>Spring MVC </a:t>
            </a:r>
            <a:r>
              <a:rPr lang="ko-KR" altLang="en-US" sz="2000" dirty="0"/>
              <a:t>패턴으로 개발하는 과정에 확실히 자신감이 생겼습니다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이번 </a:t>
            </a:r>
            <a:r>
              <a:rPr lang="ko-KR" altLang="en-US" sz="2000" dirty="0" err="1"/>
              <a:t>개인포트폴리오도</a:t>
            </a:r>
            <a:r>
              <a:rPr lang="ko-KR" altLang="en-US" sz="2000" dirty="0"/>
              <a:t> 결제</a:t>
            </a:r>
            <a:r>
              <a:rPr lang="en-US" altLang="ko-KR" sz="2000" dirty="0"/>
              <a:t>API</a:t>
            </a:r>
            <a:r>
              <a:rPr lang="ko-KR" altLang="en-US" sz="2000" dirty="0"/>
              <a:t>적용을 제외한 나머지 기능들은 개발 과정</a:t>
            </a:r>
            <a:r>
              <a:rPr lang="en-US" altLang="ko-KR" sz="2000" dirty="0"/>
              <a:t>,</a:t>
            </a:r>
            <a:r>
              <a:rPr lang="ko-KR" altLang="en-US" sz="2000" dirty="0"/>
              <a:t>방법</a:t>
            </a:r>
            <a:r>
              <a:rPr lang="en-US" altLang="ko-KR" sz="2000" dirty="0"/>
              <a:t>,</a:t>
            </a:r>
            <a:r>
              <a:rPr lang="ko-KR" altLang="en-US" sz="2000" dirty="0"/>
              <a:t>로직이 이미 머릿속에 다 있어서 사실상 인터넷을 거의 보지 않고 전부 스스로 개발했습니다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분명히 훨씬 더 좋은 코드와 방법이 존재하겠지만 </a:t>
            </a:r>
            <a:r>
              <a:rPr lang="ko-KR" altLang="en-US" sz="2000" dirty="0" err="1"/>
              <a:t>일부러라도</a:t>
            </a:r>
            <a:r>
              <a:rPr lang="ko-KR" altLang="en-US" sz="2000" dirty="0"/>
              <a:t> 밤을 새며 하드코딩을 하면서 면접과 취업을 대비하여 자신감을 얻고 싶었습니다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그래서 결과적으로 전체적인 구성과 기능 구현에 대해서는 만족합니다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취업까지 계속 열심히 해 보겠습니다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58426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D9540-89D7-1681-F2E2-288DA4BF7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6099"/>
            <a:ext cx="9144000" cy="1154113"/>
          </a:xfrm>
        </p:spPr>
        <p:txBody>
          <a:bodyPr/>
          <a:lstStyle/>
          <a:p>
            <a:r>
              <a:rPr lang="ko-KR" altLang="en-US" sz="6000" b="1" dirty="0">
                <a:latin typeface="맑은 고딕"/>
                <a:ea typeface="맑은 고딕"/>
                <a:cs typeface="Gmarket Sans Bold"/>
              </a:rPr>
              <a:t>마침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867348-B36F-D7DF-D190-144D7C75F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61422" y="2584407"/>
            <a:ext cx="1669156" cy="1689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57126-B678-E1D3-0EFD-C0C1AD533F66}"/>
              </a:ext>
            </a:extLst>
          </p:cNvPr>
          <p:cNvSpPr txBox="1"/>
          <p:nvPr/>
        </p:nvSpPr>
        <p:spPr>
          <a:xfrm>
            <a:off x="2809875" y="5010150"/>
            <a:ext cx="65722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3500" dirty="0">
                <a:latin typeface="맑은 고딕"/>
                <a:ea typeface="맑은 고딕"/>
                <a:cs typeface="맑은 고딕 Semilight"/>
              </a:rPr>
              <a:t>영진전문대학교 컴퓨터정보계열</a:t>
            </a:r>
          </a:p>
          <a:p>
            <a:pPr algn="ctr">
              <a:defRPr/>
            </a:pPr>
            <a:r>
              <a:rPr lang="en-US" altLang="ko-KR" sz="3500" dirty="0">
                <a:latin typeface="맑은 고딕"/>
                <a:ea typeface="맑은 고딕"/>
                <a:cs typeface="맑은 고딕 Semilight"/>
              </a:rPr>
              <a:t>GC-3A</a:t>
            </a:r>
            <a:r>
              <a:rPr lang="ko-KR" altLang="en-US" sz="3500" dirty="0">
                <a:latin typeface="맑은 고딕"/>
                <a:ea typeface="맑은 고딕"/>
                <a:cs typeface="맑은 고딕 Semilight"/>
              </a:rPr>
              <a:t> </a:t>
            </a:r>
            <a:r>
              <a:rPr lang="en-US" altLang="ko-KR" sz="3500" dirty="0">
                <a:latin typeface="맑은 고딕"/>
                <a:ea typeface="맑은 고딕"/>
                <a:cs typeface="맑은 고딕 Semilight"/>
              </a:rPr>
              <a:t>2101060</a:t>
            </a:r>
            <a:r>
              <a:rPr lang="ko-KR" altLang="en-US" sz="3500" dirty="0">
                <a:latin typeface="맑은 고딕"/>
                <a:ea typeface="맑은 고딕"/>
                <a:cs typeface="맑은 고딕 Semilight"/>
              </a:rPr>
              <a:t> 김정현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CF1E07-359D-AADA-6FC9-204EAE467242}"/>
              </a:ext>
            </a:extLst>
          </p:cNvPr>
          <p:cNvSpPr txBox="1"/>
          <p:nvPr/>
        </p:nvSpPr>
        <p:spPr>
          <a:xfrm>
            <a:off x="10610850" y="6381750"/>
            <a:ext cx="1758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2023-05-11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32928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251700" y="133350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메인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–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구성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251700" y="908050"/>
            <a:ext cx="487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dirty="0" err="1">
                <a:latin typeface="맑은 고딕"/>
                <a:ea typeface="맑은 고딕"/>
                <a:cs typeface="맑은 고딕 Semilight"/>
              </a:rPr>
              <a:t>메인화면</a:t>
            </a:r>
            <a:r>
              <a:rPr lang="ko-KR" altLang="en-US" dirty="0" err="1">
                <a:latin typeface="맑은 고딕"/>
                <a:ea typeface="맑은 고딕"/>
                <a:cs typeface="맑은 고딕 Semilight"/>
              </a:rPr>
              <a:t>의</a:t>
            </a:r>
            <a:r>
              <a:rPr lang="ko-KR" altLang="en-US" dirty="0">
                <a:latin typeface="맑은 고딕"/>
                <a:ea typeface="맑은 고딕"/>
                <a:cs typeface="맑은 고딕 Semilight"/>
              </a:rPr>
              <a:t> 요소들은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 클릭하면 다른 </a:t>
            </a:r>
            <a:r>
              <a:rPr lang="en-US" altLang="ko-KR" sz="1800" dirty="0" err="1">
                <a:latin typeface="맑은 고딕"/>
                <a:ea typeface="맑은 고딕"/>
                <a:cs typeface="맑은 고딕 Semilight"/>
              </a:rPr>
              <a:t>jsp</a:t>
            </a:r>
            <a:r>
              <a:rPr lang="ko-KR" altLang="en-US" dirty="0">
                <a:latin typeface="맑은 고딕"/>
                <a:ea typeface="맑은 고딕"/>
                <a:cs typeface="맑은 고딕 Semilight"/>
              </a:rPr>
              <a:t>와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 연결되어 작동 합니다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en-US" altLang="ko-KR" sz="1800" dirty="0" err="1">
                <a:latin typeface="맑은 고딕"/>
                <a:ea typeface="맑은 고딕"/>
                <a:cs typeface="맑은 고딕 Semilight"/>
              </a:rPr>
              <a:t>css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(hover,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등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)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이용한 각종 꾸미기 효과 들어가 있습니다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dirty="0" err="1">
                <a:latin typeface="맑은 고딕"/>
                <a:ea typeface="맑은 고딕"/>
                <a:cs typeface="맑은 고딕 Semilight"/>
              </a:rPr>
              <a:t>최상단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 메뉴는 로그인 유무에 따라 다르게 보이고 작동합니다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CEAD7F-02C6-F7DE-94AA-7343C2EA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4375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1E11C4-5E72-6144-4632-DC6CA3F42653}"/>
              </a:ext>
            </a:extLst>
          </p:cNvPr>
          <p:cNvSpPr/>
          <p:nvPr/>
        </p:nvSpPr>
        <p:spPr>
          <a:xfrm>
            <a:off x="241300" y="615950"/>
            <a:ext cx="1079500" cy="2252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A9761B-CC61-C328-7ABE-7BA6223CBB8A}"/>
              </a:ext>
            </a:extLst>
          </p:cNvPr>
          <p:cNvSpPr/>
          <p:nvPr/>
        </p:nvSpPr>
        <p:spPr>
          <a:xfrm>
            <a:off x="2895600" y="615950"/>
            <a:ext cx="3594100" cy="2252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766061-2882-E867-0688-DE025F2F8E08}"/>
              </a:ext>
            </a:extLst>
          </p:cNvPr>
          <p:cNvSpPr/>
          <p:nvPr/>
        </p:nvSpPr>
        <p:spPr>
          <a:xfrm>
            <a:off x="6026150" y="406400"/>
            <a:ext cx="933450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80198-D297-D502-E0DD-1A2B4C9D313D}"/>
              </a:ext>
            </a:extLst>
          </p:cNvPr>
          <p:cNvSpPr/>
          <p:nvPr/>
        </p:nvSpPr>
        <p:spPr>
          <a:xfrm>
            <a:off x="298450" y="2778332"/>
            <a:ext cx="6565900" cy="14507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8C5BE9-4B00-46E4-072B-1D0D7BA3CE3D}"/>
              </a:ext>
            </a:extLst>
          </p:cNvPr>
          <p:cNvSpPr/>
          <p:nvPr/>
        </p:nvSpPr>
        <p:spPr>
          <a:xfrm>
            <a:off x="298450" y="4464050"/>
            <a:ext cx="6565900" cy="1511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7F8007-73E4-5F9A-6940-66D2E716B2D8}"/>
              </a:ext>
            </a:extLst>
          </p:cNvPr>
          <p:cNvSpPr/>
          <p:nvPr/>
        </p:nvSpPr>
        <p:spPr>
          <a:xfrm>
            <a:off x="3397250" y="2311745"/>
            <a:ext cx="457200" cy="2252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CA0414-0B63-CEAD-5814-1EAEF5141FF5}"/>
              </a:ext>
            </a:extLst>
          </p:cNvPr>
          <p:cNvSpPr/>
          <p:nvPr/>
        </p:nvSpPr>
        <p:spPr>
          <a:xfrm>
            <a:off x="1816100" y="6264275"/>
            <a:ext cx="1435100" cy="2252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E26FCA-7023-DC8A-8A5F-2ECEE8C14523}"/>
              </a:ext>
            </a:extLst>
          </p:cNvPr>
          <p:cNvSpPr/>
          <p:nvPr/>
        </p:nvSpPr>
        <p:spPr>
          <a:xfrm>
            <a:off x="6381750" y="6304032"/>
            <a:ext cx="527050" cy="2252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24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251700" y="133350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메인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–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로그인상태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251700" y="90805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로그인 하면 </a:t>
            </a:r>
            <a:r>
              <a:rPr lang="ko-KR" altLang="en-US" sz="1800" dirty="0" err="1">
                <a:latin typeface="맑은 고딕"/>
                <a:ea typeface="맑은 고딕"/>
                <a:cs typeface="맑은 고딕 Semilight"/>
              </a:rPr>
              <a:t>최상단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 메뉴가 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로그아웃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과 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정보수정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으로 변하며 이용 가능합니다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8426F9-BD77-F095-1C66-AB6CDF5D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4375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A2D3102-057D-6360-3CD9-295703BF474B}"/>
              </a:ext>
            </a:extLst>
          </p:cNvPr>
          <p:cNvSpPr/>
          <p:nvPr/>
        </p:nvSpPr>
        <p:spPr>
          <a:xfrm>
            <a:off x="6026150" y="406400"/>
            <a:ext cx="933450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152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181850" y="133350"/>
            <a:ext cx="5086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정보수정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</a:p>
          <a:p>
            <a:pPr algn="ctr"/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874000" y="939800"/>
            <a:ext cx="4260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+mj-lt"/>
                <a:ea typeface="맑은 고딕"/>
                <a:cs typeface="맑은 고딕 Semilight"/>
              </a:rPr>
              <a:t>회원은 </a:t>
            </a:r>
            <a:r>
              <a:rPr lang="ko-KR" altLang="en-US" b="1" dirty="0">
                <a:latin typeface="+mj-lt"/>
                <a:ea typeface="맑은 고딕"/>
                <a:cs typeface="맑은 고딕 Semilight"/>
              </a:rPr>
              <a:t>정보수정</a:t>
            </a: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 기능을 이용할 수 있습니다</a:t>
            </a:r>
            <a:r>
              <a:rPr lang="en-US" altLang="ko-KR" sz="1800" dirty="0">
                <a:latin typeface="+mj-lt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dirty="0">
                <a:latin typeface="+mj-lt"/>
                <a:ea typeface="맑은 고딕"/>
                <a:cs typeface="맑은 고딕 Semilight"/>
              </a:rPr>
              <a:t>비밀번호</a:t>
            </a:r>
            <a:r>
              <a:rPr lang="en-US" altLang="ko-KR" dirty="0">
                <a:latin typeface="+mj-lt"/>
                <a:ea typeface="맑은 고딕"/>
                <a:cs typeface="맑은 고딕 Semilight"/>
              </a:rPr>
              <a:t>, </a:t>
            </a:r>
            <a:r>
              <a:rPr lang="ko-KR" altLang="en-US" dirty="0">
                <a:latin typeface="+mj-lt"/>
                <a:ea typeface="맑은 고딕"/>
                <a:cs typeface="맑은 고딕 Semilight"/>
              </a:rPr>
              <a:t>전화번호 변경 가능합니다</a:t>
            </a:r>
            <a:r>
              <a:rPr lang="en-US" altLang="ko-KR" dirty="0">
                <a:latin typeface="+mj-lt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dirty="0">
                <a:latin typeface="+mj-lt"/>
                <a:ea typeface="맑은 고딕"/>
                <a:cs typeface="맑은 고딕 Semilight"/>
              </a:rPr>
              <a:t>아이디는 변경을 막기 위하여 입력과 수정을 불가능하게 구현 했습니다</a:t>
            </a:r>
            <a:r>
              <a:rPr lang="en-US" altLang="ko-KR" dirty="0">
                <a:latin typeface="+mj-lt"/>
                <a:ea typeface="맑은 고딕"/>
                <a:cs typeface="맑은 고딕 Semilight"/>
              </a:rPr>
              <a:t>.</a:t>
            </a:r>
            <a:endParaRPr lang="en-US" altLang="ko-KR" sz="1800" dirty="0">
              <a:latin typeface="+mj-lt"/>
              <a:ea typeface="맑은 고딕"/>
              <a:cs typeface="맑은 고딕 Semilight"/>
            </a:endParaRPr>
          </a:p>
          <a:p>
            <a:pPr lvl="0">
              <a:defRPr/>
            </a:pPr>
            <a:endParaRPr lang="en-US" altLang="ko-KR" sz="1800" dirty="0">
              <a:latin typeface="+mj-lt"/>
              <a:ea typeface="맑은 고딕"/>
              <a:cs typeface="맑은 고딕 Semiligh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97A249-5C35-A88C-F759-C445AF44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66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FD683F-D903-B9EA-43BB-11CCAB4F7053}"/>
              </a:ext>
            </a:extLst>
          </p:cNvPr>
          <p:cNvSpPr/>
          <p:nvPr/>
        </p:nvSpPr>
        <p:spPr>
          <a:xfrm>
            <a:off x="6559550" y="355600"/>
            <a:ext cx="469900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69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181850" y="133350"/>
            <a:ext cx="5086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로그인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</a:p>
          <a:p>
            <a:pPr algn="ctr"/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874000" y="939800"/>
            <a:ext cx="4260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가입한 아이디와 비밀번호를 입력하면 로그인 가능하고 </a:t>
            </a:r>
            <a:r>
              <a:rPr lang="ko-KR" altLang="en-US" sz="1800" dirty="0" err="1">
                <a:latin typeface="맑은 고딕"/>
                <a:ea typeface="맑은 고딕"/>
                <a:cs typeface="맑은 고딕 Semilight"/>
              </a:rPr>
              <a:t>메인화면으로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 자동 이동합니다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자바스크립트 이용한 </a:t>
            </a:r>
            <a:r>
              <a:rPr lang="ko-KR" altLang="en-US" sz="1800" dirty="0" err="1">
                <a:latin typeface="맑은 고딕"/>
                <a:ea typeface="맑은 고딕"/>
                <a:cs typeface="맑은 고딕 Semilight"/>
              </a:rPr>
              <a:t>미입력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 감지 기능 있습니다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endParaRPr lang="en-US" altLang="ko-KR" dirty="0">
              <a:latin typeface="맑은 고딕"/>
              <a:ea typeface="맑은 고딕"/>
              <a:cs typeface="맑은 고딕 Semilight"/>
            </a:endParaRPr>
          </a:p>
          <a:p>
            <a:pPr lvl="0">
              <a:defRPr/>
            </a:pPr>
            <a:r>
              <a:rPr lang="ko-KR" altLang="en-US" sz="1800" b="1" dirty="0">
                <a:latin typeface="+mj-lt"/>
                <a:ea typeface="맑은 고딕"/>
                <a:cs typeface="맑은 고딕 Semilight"/>
              </a:rPr>
              <a:t>아이디 찾기</a:t>
            </a:r>
            <a:r>
              <a:rPr lang="en-US" altLang="ko-KR" sz="1800" dirty="0">
                <a:latin typeface="+mj-lt"/>
                <a:ea typeface="맑은 고딕"/>
                <a:cs typeface="맑은 고딕 Semilight"/>
              </a:rPr>
              <a:t>, </a:t>
            </a:r>
            <a:r>
              <a:rPr lang="ko-KR" altLang="en-US" sz="1800" b="1" dirty="0">
                <a:latin typeface="+mj-lt"/>
                <a:ea typeface="맑은 고딕"/>
                <a:cs typeface="맑은 고딕 Semilight"/>
              </a:rPr>
              <a:t>비밀번호 찾기</a:t>
            </a:r>
            <a:r>
              <a:rPr lang="en-US" altLang="ko-KR" sz="1800" dirty="0">
                <a:latin typeface="+mj-lt"/>
                <a:ea typeface="맑은 고딕"/>
                <a:cs typeface="맑은 고딕 Semilight"/>
              </a:rPr>
              <a:t>, </a:t>
            </a:r>
            <a:r>
              <a:rPr lang="ko-KR" altLang="en-US" sz="1800" b="1" dirty="0">
                <a:latin typeface="+mj-lt"/>
                <a:ea typeface="맑은 고딕"/>
                <a:cs typeface="맑은 고딕 Semilight"/>
              </a:rPr>
              <a:t>회원가입</a:t>
            </a:r>
            <a:r>
              <a:rPr lang="ko-KR" altLang="en-US" sz="1800" dirty="0">
                <a:latin typeface="+mj-lt"/>
                <a:ea typeface="맑은 고딕"/>
                <a:cs typeface="맑은 고딕 Semilight"/>
              </a:rPr>
              <a:t> 기능도 있습니다</a:t>
            </a:r>
            <a:r>
              <a:rPr lang="en-US" altLang="ko-KR" sz="1800" dirty="0">
                <a:latin typeface="+mj-lt"/>
                <a:ea typeface="맑은 고딕"/>
                <a:cs typeface="맑은 고딕 Semilight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3E6439-AFC4-C2F1-18DD-684B1495A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8505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FD683F-D903-B9EA-43BB-11CCAB4F7053}"/>
              </a:ext>
            </a:extLst>
          </p:cNvPr>
          <p:cNvSpPr/>
          <p:nvPr/>
        </p:nvSpPr>
        <p:spPr>
          <a:xfrm>
            <a:off x="6096000" y="336550"/>
            <a:ext cx="908050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4C369C-55B9-48B2-8C4C-BE79D2382741}"/>
              </a:ext>
            </a:extLst>
          </p:cNvPr>
          <p:cNvSpPr/>
          <p:nvPr/>
        </p:nvSpPr>
        <p:spPr>
          <a:xfrm>
            <a:off x="2489200" y="4527550"/>
            <a:ext cx="908050" cy="374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112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181850" y="133350"/>
            <a:ext cx="5086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회원가입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</a:p>
          <a:p>
            <a:pPr algn="ctr"/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874000" y="939800"/>
            <a:ext cx="42608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가입한 아이디와 비밀번호를 입력하면 로그인 가능하고 </a:t>
            </a:r>
            <a:r>
              <a:rPr lang="ko-KR" altLang="en-US" sz="1800" dirty="0" err="1">
                <a:latin typeface="맑은 고딕"/>
                <a:ea typeface="맑은 고딕"/>
                <a:cs typeface="맑은 고딕 Semilight"/>
              </a:rPr>
              <a:t>메인화면으로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 자동 이동합니다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자바스크립트 이용한 </a:t>
            </a:r>
            <a:r>
              <a:rPr lang="ko-KR" altLang="en-US" sz="1800" dirty="0" err="1">
                <a:latin typeface="맑은 고딕"/>
                <a:ea typeface="맑은 고딕"/>
                <a:cs typeface="맑은 고딕 Semilight"/>
              </a:rPr>
              <a:t>미입력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 감지 기능 있습니다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en-US" altLang="ko-KR" dirty="0">
                <a:latin typeface="맑은 고딕"/>
                <a:ea typeface="맑은 고딕"/>
                <a:cs typeface="맑은 고딕 Semilight"/>
              </a:rPr>
              <a:t>A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jax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이용하여 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중복체크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 기능 구현하였습니다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회원가입 하면 로그인 화면으로 자동 이동합니다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자바스크립트 이용한 </a:t>
            </a:r>
            <a:r>
              <a:rPr lang="ko-KR" altLang="en-US" sz="1800" dirty="0" err="1">
                <a:latin typeface="맑은 고딕"/>
                <a:ea typeface="맑은 고딕"/>
                <a:cs typeface="맑은 고딕 Semilight"/>
              </a:rPr>
              <a:t>미입력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 감지 기능 있습니다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  <a:endParaRPr lang="en-US" altLang="ko-KR" sz="1800" dirty="0">
              <a:latin typeface="+mj-lt"/>
              <a:ea typeface="맑은 고딕"/>
              <a:cs typeface="맑은 고딕 Semiligh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853EF9-26EE-B26B-7D25-0FC3D3B14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8665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FD683F-D903-B9EA-43BB-11CCAB4F7053}"/>
              </a:ext>
            </a:extLst>
          </p:cNvPr>
          <p:cNvSpPr/>
          <p:nvPr/>
        </p:nvSpPr>
        <p:spPr>
          <a:xfrm>
            <a:off x="6318250" y="353378"/>
            <a:ext cx="908050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D078AC-6325-4149-69FF-6D23A321DF9C}"/>
              </a:ext>
            </a:extLst>
          </p:cNvPr>
          <p:cNvSpPr/>
          <p:nvPr/>
        </p:nvSpPr>
        <p:spPr>
          <a:xfrm>
            <a:off x="2660649" y="3251200"/>
            <a:ext cx="304801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B174CA-57D6-A085-586C-D9E1CF8FB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38535" y="4280367"/>
            <a:ext cx="2184399" cy="8371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1B8855-212E-B508-7DB1-13C79D23E6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99650" y="4267218"/>
            <a:ext cx="2247900" cy="8634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279BB7-5E6A-5272-286A-4D9AA302F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38535" y="5436900"/>
            <a:ext cx="2184399" cy="8149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C8C8B8-E1CF-313C-BEF6-FF41629108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899650" y="5450048"/>
            <a:ext cx="2247900" cy="81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35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50141-ACB9-FE9F-5644-3224715BC0A3}"/>
              </a:ext>
            </a:extLst>
          </p:cNvPr>
          <p:cNvSpPr txBox="1"/>
          <p:nvPr/>
        </p:nvSpPr>
        <p:spPr>
          <a:xfrm>
            <a:off x="7181850" y="133350"/>
            <a:ext cx="5086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&lt;</a:t>
            </a:r>
            <a:r>
              <a:rPr lang="ko-KR" altLang="en-US" sz="4000" b="1" dirty="0">
                <a:latin typeface="맑은 고딕"/>
                <a:ea typeface="맑은 고딕"/>
                <a:cs typeface="Gmarket Sans Bold"/>
              </a:rPr>
              <a:t>아이디 찾기</a:t>
            </a:r>
            <a:r>
              <a:rPr lang="en-US" altLang="ko-KR" sz="4000" b="1" dirty="0">
                <a:latin typeface="맑은 고딕"/>
                <a:ea typeface="맑은 고딕"/>
                <a:cs typeface="Gmarket Sans Bold"/>
              </a:rPr>
              <a:t>&gt;</a:t>
            </a:r>
          </a:p>
          <a:p>
            <a:pPr algn="ctr"/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3F59-93DA-BEA1-DE79-8CF561D9EC92}"/>
              </a:ext>
            </a:extLst>
          </p:cNvPr>
          <p:cNvSpPr txBox="1"/>
          <p:nvPr/>
        </p:nvSpPr>
        <p:spPr>
          <a:xfrm>
            <a:off x="7874000" y="939800"/>
            <a:ext cx="4260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로그인 화면에서 </a:t>
            </a:r>
            <a:r>
              <a:rPr lang="ko-KR" altLang="en-US" sz="1800" b="1" dirty="0">
                <a:latin typeface="맑은 고딕"/>
                <a:ea typeface="맑은 고딕"/>
                <a:cs typeface="맑은 고딕 Semilight"/>
              </a:rPr>
              <a:t>아이디 찾기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를 누르면 보이는 화면 입니다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가입한 휴대폰 번호를 입력하면 아이디를 찾을 수 있습니다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입력 폼은 자바스크립트 이용하여 새창으로 작게 열리도록 했습니다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</a:p>
          <a:p>
            <a:pPr lvl="0">
              <a:defRPr/>
            </a:pP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자바스크립트 이용한 </a:t>
            </a:r>
            <a:r>
              <a:rPr lang="ko-KR" altLang="en-US" sz="1800" dirty="0" err="1">
                <a:latin typeface="맑은 고딕"/>
                <a:ea typeface="맑은 고딕"/>
                <a:cs typeface="맑은 고딕 Semilight"/>
              </a:rPr>
              <a:t>미입력</a:t>
            </a:r>
            <a:r>
              <a:rPr lang="ko-KR" altLang="en-US" sz="1800" dirty="0">
                <a:latin typeface="맑은 고딕"/>
                <a:ea typeface="맑은 고딕"/>
                <a:cs typeface="맑은 고딕 Semilight"/>
              </a:rPr>
              <a:t> 감지 기능 있습니다</a:t>
            </a:r>
            <a:r>
              <a:rPr lang="en-US" altLang="ko-KR" sz="1800" dirty="0">
                <a:latin typeface="맑은 고딕"/>
                <a:ea typeface="맑은 고딕"/>
                <a:cs typeface="맑은 고딕 Semilight"/>
              </a:rPr>
              <a:t>.</a:t>
            </a:r>
            <a:endParaRPr lang="en-US" altLang="ko-KR" sz="1800" dirty="0">
              <a:latin typeface="+mj-lt"/>
              <a:ea typeface="맑은 고딕"/>
              <a:cs typeface="맑은 고딕 Semi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FC80B5-B5A9-34FC-4070-033F94D8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9935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A71247-D96C-B95A-9B18-A1F987BFB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565" y="5100552"/>
            <a:ext cx="4258269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76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1173</Words>
  <Application>Microsoft Office PowerPoint</Application>
  <PresentationFormat>와이드스크린</PresentationFormat>
  <Paragraphs>155</Paragraphs>
  <Slides>37</Slides>
  <Notes>0</Notes>
  <HiddenSlides>0</HiddenSlides>
  <MMClips>10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Arial</vt:lpstr>
      <vt:lpstr>Office 테마</vt:lpstr>
      <vt:lpstr>홈페이지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후기</vt:lpstr>
      <vt:lpstr>마침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홈페이지 포트폴리오</dc:title>
  <dc:creator>fredd</dc:creator>
  <cp:lastModifiedBy>fredd</cp:lastModifiedBy>
  <cp:revision>92</cp:revision>
  <dcterms:created xsi:type="dcterms:W3CDTF">2023-05-10T15:23:02Z</dcterms:created>
  <dcterms:modified xsi:type="dcterms:W3CDTF">2023-05-10T20:02:27Z</dcterms:modified>
</cp:coreProperties>
</file>